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413" r:id="rId2"/>
    <p:sldId id="655" r:id="rId3"/>
    <p:sldId id="1323" r:id="rId4"/>
    <p:sldId id="672" r:id="rId5"/>
    <p:sldId id="1181" r:id="rId6"/>
    <p:sldId id="1324" r:id="rId7"/>
    <p:sldId id="1075" r:id="rId8"/>
    <p:sldId id="1325" r:id="rId9"/>
    <p:sldId id="1326" r:id="rId10"/>
    <p:sldId id="310" r:id="rId11"/>
    <p:sldId id="320" r:id="rId12"/>
    <p:sldId id="321" r:id="rId13"/>
    <p:sldId id="802" r:id="rId14"/>
    <p:sldId id="799" r:id="rId15"/>
    <p:sldId id="1330" r:id="rId16"/>
    <p:sldId id="805" r:id="rId17"/>
    <p:sldId id="644" r:id="rId18"/>
    <p:sldId id="807" r:id="rId19"/>
    <p:sldId id="808" r:id="rId20"/>
    <p:sldId id="475" r:id="rId21"/>
    <p:sldId id="785" r:id="rId22"/>
    <p:sldId id="1319" r:id="rId23"/>
    <p:sldId id="770" r:id="rId24"/>
    <p:sldId id="651" r:id="rId25"/>
    <p:sldId id="654" r:id="rId26"/>
    <p:sldId id="828" r:id="rId27"/>
    <p:sldId id="777" r:id="rId28"/>
    <p:sldId id="665" r:id="rId29"/>
    <p:sldId id="666" r:id="rId30"/>
    <p:sldId id="677" r:id="rId31"/>
    <p:sldId id="1179" r:id="rId32"/>
    <p:sldId id="268" r:id="rId33"/>
    <p:sldId id="1183" r:id="rId34"/>
    <p:sldId id="1320" r:id="rId35"/>
    <p:sldId id="1321" r:id="rId36"/>
    <p:sldId id="275" r:id="rId37"/>
    <p:sldId id="415" r:id="rId38"/>
  </p:sldIdLst>
  <p:sldSz cx="9144000" cy="6858000" type="screen4x3"/>
  <p:notesSz cx="6856413" cy="97139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925"/>
    <a:srgbClr val="000000"/>
    <a:srgbClr val="F83C28"/>
    <a:srgbClr val="FEE8E6"/>
    <a:srgbClr val="FEE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8" autoAdjust="0"/>
    <p:restoredTop sz="94622" autoAdjust="0"/>
  </p:normalViewPr>
  <p:slideViewPr>
    <p:cSldViewPr>
      <p:cViewPr varScale="1">
        <p:scale>
          <a:sx n="65" d="100"/>
          <a:sy n="65" d="100"/>
        </p:scale>
        <p:origin x="9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4D4E31A-60F6-4FBC-8070-3BF2363D82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0E397576-13F9-41C2-941F-C4503117CD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C1574B98-4B77-41D9-81B9-928589C63A4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1BC77741-F3C5-4D8B-9970-FD6CE1DBC18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67C6645-89EF-4C30-AAC9-9A902BBA128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6C295D9E-9072-437A-B50D-AEDCEC2A222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9D5DA64D-BAD5-4A0D-AA76-7D2B54EDA55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D985D8B0-B83E-497C-91EE-B071C297F79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6163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8245" name="Rectangle 5">
            <a:extLst>
              <a:ext uri="{FF2B5EF4-FFF2-40B4-BE49-F238E27FC236}">
                <a16:creationId xmlns:a16="http://schemas.microsoft.com/office/drawing/2014/main" id="{80E1347D-C425-4B4F-A9D0-CFFE0C8FB84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4863"/>
            <a:ext cx="5484813" cy="43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38246" name="Rectangle 6">
            <a:extLst>
              <a:ext uri="{FF2B5EF4-FFF2-40B4-BE49-F238E27FC236}">
                <a16:creationId xmlns:a16="http://schemas.microsoft.com/office/drawing/2014/main" id="{9A065C4A-E300-4B5E-AE86-61E2BDE906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8247" name="Rectangle 7">
            <a:extLst>
              <a:ext uri="{FF2B5EF4-FFF2-40B4-BE49-F238E27FC236}">
                <a16:creationId xmlns:a16="http://schemas.microsoft.com/office/drawing/2014/main" id="{A26D968E-46B5-4837-94D9-8EC9849953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2655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06CEB8-FDF2-414A-BE7B-704F6690002C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obrazu slajdu 1">
            <a:extLst>
              <a:ext uri="{FF2B5EF4-FFF2-40B4-BE49-F238E27FC236}">
                <a16:creationId xmlns:a16="http://schemas.microsoft.com/office/drawing/2014/main" id="{56933922-E715-4D2A-90D4-F181F97552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ymbol zastępczy notatek 2">
            <a:extLst>
              <a:ext uri="{FF2B5EF4-FFF2-40B4-BE49-F238E27FC236}">
                <a16:creationId xmlns:a16="http://schemas.microsoft.com/office/drawing/2014/main" id="{8CE089B3-3471-4F8D-AD59-9E992B7427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/>
          </a:p>
        </p:txBody>
      </p:sp>
      <p:sp>
        <p:nvSpPr>
          <p:cNvPr id="24580" name="Symbol zastępczy numeru slajdu 3">
            <a:extLst>
              <a:ext uri="{FF2B5EF4-FFF2-40B4-BE49-F238E27FC236}">
                <a16:creationId xmlns:a16="http://schemas.microsoft.com/office/drawing/2014/main" id="{B003655B-23AC-4EAC-BFC3-3B2371BED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5EE072-E740-4908-8613-1549BF00C25D}" type="slidenum">
              <a:rPr lang="pl-PL" altLang="pl-PL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obrazu slajdu 1">
            <a:extLst>
              <a:ext uri="{FF2B5EF4-FFF2-40B4-BE49-F238E27FC236}">
                <a16:creationId xmlns:a16="http://schemas.microsoft.com/office/drawing/2014/main" id="{56933922-E715-4D2A-90D4-F181F97552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ymbol zastępczy notatek 2">
            <a:extLst>
              <a:ext uri="{FF2B5EF4-FFF2-40B4-BE49-F238E27FC236}">
                <a16:creationId xmlns:a16="http://schemas.microsoft.com/office/drawing/2014/main" id="{8CE089B3-3471-4F8D-AD59-9E992B7427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/>
          </a:p>
        </p:txBody>
      </p:sp>
      <p:sp>
        <p:nvSpPr>
          <p:cNvPr id="24580" name="Symbol zastępczy numeru slajdu 3">
            <a:extLst>
              <a:ext uri="{FF2B5EF4-FFF2-40B4-BE49-F238E27FC236}">
                <a16:creationId xmlns:a16="http://schemas.microsoft.com/office/drawing/2014/main" id="{B003655B-23AC-4EAC-BFC3-3B2371BED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5EE072-E740-4908-8613-1549BF00C25D}" type="slidenum">
              <a:rPr lang="pl-PL" altLang="pl-PL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03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obrazu slajdu 1">
            <a:extLst>
              <a:ext uri="{FF2B5EF4-FFF2-40B4-BE49-F238E27FC236}">
                <a16:creationId xmlns:a16="http://schemas.microsoft.com/office/drawing/2014/main" id="{D42AE994-3FCD-46C5-8781-B878E22A05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ymbol zastępczy notatek 2">
            <a:extLst>
              <a:ext uri="{FF2B5EF4-FFF2-40B4-BE49-F238E27FC236}">
                <a16:creationId xmlns:a16="http://schemas.microsoft.com/office/drawing/2014/main" id="{271FAA67-08A4-40DE-91D7-1BD02664BA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/>
          </a:p>
        </p:txBody>
      </p:sp>
      <p:sp>
        <p:nvSpPr>
          <p:cNvPr id="26628" name="Symbol zastępczy numeru slajdu 3">
            <a:extLst>
              <a:ext uri="{FF2B5EF4-FFF2-40B4-BE49-F238E27FC236}">
                <a16:creationId xmlns:a16="http://schemas.microsoft.com/office/drawing/2014/main" id="{E2C4525E-4701-4842-B1D4-66124B2C5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B040EB-572C-40D3-9BAD-C8528B1E5A8C}" type="slidenum">
              <a:rPr lang="pl-PL" altLang="pl-PL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pl-PL" altLang="pl-PL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>
            <a:extLst>
              <a:ext uri="{FF2B5EF4-FFF2-40B4-BE49-F238E27FC236}">
                <a16:creationId xmlns:a16="http://schemas.microsoft.com/office/drawing/2014/main" id="{62B3A828-5E11-4816-848A-F66F7F1662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ymbol zastępczy notatek 2">
            <a:extLst>
              <a:ext uri="{FF2B5EF4-FFF2-40B4-BE49-F238E27FC236}">
                <a16:creationId xmlns:a16="http://schemas.microsoft.com/office/drawing/2014/main" id="{D4AA3097-DB1A-4844-9144-CF20B9853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748" name="Symbol zastępczy numeru slajdu 3">
            <a:extLst>
              <a:ext uri="{FF2B5EF4-FFF2-40B4-BE49-F238E27FC236}">
                <a16:creationId xmlns:a16="http://schemas.microsoft.com/office/drawing/2014/main" id="{BD5BFAC4-1037-45C5-9062-B092AD376C9A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E558B0-002F-4E54-8680-0D83B768F92E}" type="slidenum">
              <a:rPr lang="pl-PL" altLang="pl-PL" b="0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pl-PL" altLang="pl-PL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noProof="0"/>
              <a:t>Kliknij, aby edytować styl wzorca tytułu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/>
              <a:t>Kliknij, aby edytować styl wzorca podtytułu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F95C5D-FD32-4485-B7E7-5AE670CB2A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C2596A-D908-48C1-89CD-8B88A6392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1C23CD-781D-4DF3-89AC-8BC0CC140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E0BCF-968B-4188-9C64-9A89F7E9BFC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8723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51EF90-1FA3-478A-897C-454B48590B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0C5942-EBAD-4288-975B-53FE446060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FA85F5-02B4-49B6-BEA5-9107B00F3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0F5FB-B7AC-4FB6-A7DF-3BA60F5F739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4397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6FCC7B-0B71-414D-8671-6A449E46A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DD60CF-AB61-4B55-AD17-4C6D1B5AE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17014E-62BD-4FA5-9190-684BA9A42F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C21CFF-DF5F-4879-ACD0-34D0013FC4F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82713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95556C-A9F1-4410-AD6A-AF58BE06B2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A9ADD4-5775-430C-8063-E5F1245DB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4E0D5E-A22C-4952-84D5-AE283ED62D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905693-19FD-409C-9048-EAA81D30758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26913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8CBA4F-B16C-4598-9B30-283472B21C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963521-0F46-4CCC-924E-87FE66FB53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AB4124A-7016-4304-9CE8-EE5F556ACF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54060-5380-4D2B-B122-759E24564AB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40983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DA7C42-A61C-48A0-B610-30044B92BE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DD6E7-4013-4D75-B2CC-3BDBEB82B1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F05E-3923-4A83-B414-9B96E77939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D3E612-AA51-4CE6-892A-B4FD58B7E40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06105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9E24F9A-A24E-4305-B407-24A9A5A349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B0ADA99-D2DD-4625-BE3A-6BEBEAE185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2309801-2350-4924-85A8-336F436C3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C11B1-29A9-4658-8651-594E5223A1C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06921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88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22A2AA-E6A9-4BE6-B11B-41532B2853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100E8F-5229-41F6-93A7-2869917F4E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D8B87E-31A1-4C8C-944D-D50951E1E1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A5049-5C92-4C54-94A6-963D62221DB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7113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A0ABD4-A416-47AE-A713-16179EBCB9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6B1950-B548-4CDE-B9EC-0FC3B1CAF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FF679E-F19B-478D-915B-539C178375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8321C-FDC8-47BA-B1E8-DDCE102910F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39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531B0-DC21-483C-8DAD-65FDD7819D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AA0F1A-DF86-41AF-8EB3-81BEFB59D7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6CEB09-9DB6-4E6B-A6C8-90699706B7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26120-E103-4998-83B6-C57AD91F9D3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7377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0AB1F70-FBE6-4F32-9B72-0D312AF4DE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7E6734-1FC6-49A2-B0A4-4197996F31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9DF4CAD-9EDB-4C6A-A957-E3E99316E6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CD9BA-3397-425A-808F-0EB92F3B521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1397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D59E514-23CD-48B6-9D90-5417FB5F1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3B7C515-33C8-444B-A439-057C00DF04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D85D23-24E7-48A3-BB64-C187659029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D1A64-A2BD-44C7-8B0B-BACE13CFE57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6215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469EED-DA48-492D-9C24-8A31C449B4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0EF241C-C0FE-4351-96E3-A60BD93224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ECD6DC-E873-456F-AA85-65B528345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B0B2F-09E3-4E45-BE82-29F9498C4F9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9972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183087-5FA8-4DF0-98F0-F9A2191EC2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1EF60-A7BA-4BAA-A3BA-B5E8E331CA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847EED-BC59-4BE5-9FE7-2E9ED1A26B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ACF3F-7D7D-42DD-BD11-75676826487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26673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390E5-D271-4175-8ABD-664C5A2B8D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21259D-D21A-423A-9E0F-CD27085B83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17B088-3753-4D42-8766-FD1B96AF6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8E3DBB-5174-4B74-8A8D-077DA94C776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4126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6CC7BE0-0CCC-437A-B170-11873C2960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F7C3C86-A4FB-46AA-9BB1-4C2190E55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F8307E91-5183-49D5-9BB5-8DFDF661E8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C23A0D90-4EA5-4389-A30F-BA4DD5E232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C480E392-027D-4FF6-8920-33893E0CA3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59146D97-C968-4F59-9132-A993183A9840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6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3.m4a"/><Relationship Id="rId7" Type="http://schemas.openxmlformats.org/officeDocument/2006/relationships/image" Target="../media/image28.jpeg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27.jpeg"/><Relationship Id="rId11" Type="http://schemas.openxmlformats.org/officeDocument/2006/relationships/image" Target="../media/image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2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oogle.pl/url?sa=i&amp;rct=j&amp;q=&amp;esrc=s&amp;frm=1&amp;source=images&amp;cd=&amp;cad=rja&amp;docid=zwin5mizdH51IM&amp;tbnid=SZcFneit0o93KM:&amp;ved=0CAUQjRw&amp;url=http://www.empik.com/kot-zegar-scienny-panon-limited,p1051052730,gadzety-p&amp;ei=c0ElUcHHGYnssgbo6oDICw&amp;bvm=bv.42661473,d.bGE&amp;psig=AFQjCNH10EC1dolOBcjRtW1xeq0UZquyfg&amp;ust=1361482476646394" TargetMode="Externa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0.emf"/><Relationship Id="rId5" Type="http://schemas.openxmlformats.org/officeDocument/2006/relationships/image" Target="../media/image59.jpeg"/><Relationship Id="rId10" Type="http://schemas.openxmlformats.org/officeDocument/2006/relationships/image" Target="../media/image2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audio" Target="../media/media36.m4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.png"/><Relationship Id="rId2" Type="http://schemas.microsoft.com/office/2007/relationships/media" Target="../media/media3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wmf"/><Relationship Id="rId11" Type="http://schemas.openxmlformats.org/officeDocument/2006/relationships/image" Target="../media/image6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openxmlformats.org/officeDocument/2006/relationships/hyperlink" Target="http://www.google.pl/url?sa=i&amp;rct=j&amp;q=&amp;esrc=s&amp;frm=1&amp;source=images&amp;cd=&amp;cad=rja&amp;docid=kAyJDjiqtH6U1M&amp;tbnid=2JNbeQjGigsAJM:&amp;ved=0CAUQjRw&amp;url=http%3A%2F%2Fwww.rosa.pl%2FBaza_wiedzy%2FOprawy_uliczne_LED&amp;ei=rBMcUeynFcKotAb6r4HgDg&amp;psig=AFQjCNGcwZgRbq4hXmg2QIbh1yXWbk9n8Q&amp;ust=1360880892588011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0579262F-EF49-4F6C-BCD1-281C52F888FE}"/>
              </a:ext>
            </a:extLst>
          </p:cNvPr>
          <p:cNvSpPr txBox="1"/>
          <p:nvPr/>
        </p:nvSpPr>
        <p:spPr>
          <a:xfrm>
            <a:off x="904875" y="1305342"/>
            <a:ext cx="733425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400" b="1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KOMPENSACJA MOCY BIERNEJ W OŚWIETLENIU LED</a:t>
            </a:r>
            <a:endParaRPr lang="pl-PL" sz="4400" b="1" dirty="0"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5F53999-D18D-4A14-BB5B-37B4E50A3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971" y="5186362"/>
            <a:ext cx="4826000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</a:rPr>
              <a:t>Marek KURKOWSKI</a:t>
            </a:r>
          </a:p>
          <a:p>
            <a:pPr algn="r" eaLnBrk="1" hangingPunct="1">
              <a:defRPr/>
            </a:pPr>
            <a:endParaRPr lang="pl-PL" altLang="pl-PL" sz="1600" dirty="0">
              <a:solidFill>
                <a:schemeClr val="tx1"/>
              </a:solidFill>
              <a:latin typeface="+mj-lt"/>
            </a:endParaRP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POLITECHNIKA CZĘSTOCHOWSKA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WYDZIAŁ ELEKTRYCZNY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Częstochowa 2021 </a:t>
            </a:r>
          </a:p>
        </p:txBody>
      </p:sp>
      <p:sp>
        <p:nvSpPr>
          <p:cNvPr id="6" name="pole tekstowe 4">
            <a:extLst>
              <a:ext uri="{FF2B5EF4-FFF2-40B4-BE49-F238E27FC236}">
                <a16:creationId xmlns:a16="http://schemas.microsoft.com/office/drawing/2014/main" id="{F229EACA-B41C-4C8D-8A75-911BE62F8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3832225"/>
            <a:ext cx="88423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3E599D3-1BEE-4E79-9142-A65B416258B1}"/>
              </a:ext>
            </a:extLst>
          </p:cNvPr>
          <p:cNvSpPr txBox="1"/>
          <p:nvPr/>
        </p:nvSpPr>
        <p:spPr>
          <a:xfrm>
            <a:off x="0" y="188913"/>
            <a:ext cx="9110663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Oświetlenie przemysłowe</a:t>
            </a:r>
            <a:endParaRPr lang="pl-PL" sz="2400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47CBCD4-A240-4B71-AA0F-E9E814C99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99"/>
    </mc:Choice>
    <mc:Fallback>
      <p:transition spd="slow" advTm="3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29BB6818-821B-4D0B-8ADD-72145A57E5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8313" y="1622425"/>
            <a:ext cx="5678487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altLang="pl-PL" sz="2400"/>
              <a:t>Rezystor (opornik) jest dwójnikiem pasywnym, w którym zachodzi przemiana energii elektrycznej na cieplną.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400"/>
              <a:t>Nazwa pochodzi od tego, że stawia on prądowi elektrycznemu pewien opór, ograniczając jego natężenie.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400"/>
              <a:t>Rezystory wykonuje się materiałów niezbyt dobrze przewodzących.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400"/>
              <a:t>Na schematach elektrycznych rezystor symbolizuje się białym prostokątem z dwoma końcówkami (zaciskami).</a:t>
            </a:r>
          </a:p>
        </p:txBody>
      </p:sp>
      <p:grpSp>
        <p:nvGrpSpPr>
          <p:cNvPr id="18435" name="Group 21">
            <a:extLst>
              <a:ext uri="{FF2B5EF4-FFF2-40B4-BE49-F238E27FC236}">
                <a16:creationId xmlns:a16="http://schemas.microsoft.com/office/drawing/2014/main" id="{C282D57C-4363-4CCF-8F39-34AEE6703914}"/>
              </a:ext>
            </a:extLst>
          </p:cNvPr>
          <p:cNvGrpSpPr>
            <a:grpSpLocks/>
          </p:cNvGrpSpPr>
          <p:nvPr/>
        </p:nvGrpSpPr>
        <p:grpSpPr bwMode="auto">
          <a:xfrm>
            <a:off x="6932613" y="4792663"/>
            <a:ext cx="1585912" cy="288925"/>
            <a:chOff x="4377" y="3339"/>
            <a:chExt cx="999" cy="182"/>
          </a:xfrm>
        </p:grpSpPr>
        <p:sp>
          <p:nvSpPr>
            <p:cNvPr id="18458" name="Line 6">
              <a:extLst>
                <a:ext uri="{FF2B5EF4-FFF2-40B4-BE49-F238E27FC236}">
                  <a16:creationId xmlns:a16="http://schemas.microsoft.com/office/drawing/2014/main" id="{0EFC2B44-AC9E-464F-A0BD-E7A5446A3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2" y="3430"/>
              <a:ext cx="9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459" name="Rectangle 7">
              <a:extLst>
                <a:ext uri="{FF2B5EF4-FFF2-40B4-BE49-F238E27FC236}">
                  <a16:creationId xmlns:a16="http://schemas.microsoft.com/office/drawing/2014/main" id="{5F8B68D1-BF79-428D-90E0-3015FEA50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3339"/>
              <a:ext cx="452" cy="1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8460" name="Group 14">
              <a:extLst>
                <a:ext uri="{FF2B5EF4-FFF2-40B4-BE49-F238E27FC236}">
                  <a16:creationId xmlns:a16="http://schemas.microsoft.com/office/drawing/2014/main" id="{DFC4EC88-7037-49F9-AC97-9BF2BE18C8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3385"/>
              <a:ext cx="92" cy="92"/>
              <a:chOff x="4286" y="3339"/>
              <a:chExt cx="182" cy="182"/>
            </a:xfrm>
          </p:grpSpPr>
          <p:sp>
            <p:nvSpPr>
              <p:cNvPr id="18464" name="Rectangle 15">
                <a:extLst>
                  <a:ext uri="{FF2B5EF4-FFF2-40B4-BE49-F238E27FC236}">
                    <a16:creationId xmlns:a16="http://schemas.microsoft.com/office/drawing/2014/main" id="{7555498A-9ECC-468A-81C0-C3C8E4145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3339"/>
                <a:ext cx="182" cy="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65" name="Oval 16">
                <a:extLst>
                  <a:ext uri="{FF2B5EF4-FFF2-40B4-BE49-F238E27FC236}">
                    <a16:creationId xmlns:a16="http://schemas.microsoft.com/office/drawing/2014/main" id="{DFB6FB7C-A9D3-47E2-B2C0-DC4025520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383"/>
                <a:ext cx="92" cy="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461" name="Group 18">
              <a:extLst>
                <a:ext uri="{FF2B5EF4-FFF2-40B4-BE49-F238E27FC236}">
                  <a16:creationId xmlns:a16="http://schemas.microsoft.com/office/drawing/2014/main" id="{C2CC8EC0-45B2-4D99-8B45-07A7B8E9E8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4" y="3385"/>
              <a:ext cx="92" cy="92"/>
              <a:chOff x="4286" y="3339"/>
              <a:chExt cx="182" cy="182"/>
            </a:xfrm>
          </p:grpSpPr>
          <p:sp>
            <p:nvSpPr>
              <p:cNvPr id="18462" name="Rectangle 19">
                <a:extLst>
                  <a:ext uri="{FF2B5EF4-FFF2-40B4-BE49-F238E27FC236}">
                    <a16:creationId xmlns:a16="http://schemas.microsoft.com/office/drawing/2014/main" id="{86F87449-598B-4DAD-83D6-B04651F14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3339"/>
                <a:ext cx="182" cy="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63" name="Oval 20">
                <a:extLst>
                  <a:ext uri="{FF2B5EF4-FFF2-40B4-BE49-F238E27FC236}">
                    <a16:creationId xmlns:a16="http://schemas.microsoft.com/office/drawing/2014/main" id="{A2ED240E-CA99-4BC8-86FC-E13E68A40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383"/>
                <a:ext cx="92" cy="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8436" name="Picture 28" descr="Resistors-photo">
            <a:extLst>
              <a:ext uri="{FF2B5EF4-FFF2-40B4-BE49-F238E27FC236}">
                <a16:creationId xmlns:a16="http://schemas.microsoft.com/office/drawing/2014/main" id="{BB48FD76-2D9E-4CEA-9052-8395BB4A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6"/>
          <a:stretch>
            <a:fillRect/>
          </a:stretch>
        </p:blipFill>
        <p:spPr bwMode="auto">
          <a:xfrm>
            <a:off x="6715125" y="2338388"/>
            <a:ext cx="2049463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Group 46">
            <a:extLst>
              <a:ext uri="{FF2B5EF4-FFF2-40B4-BE49-F238E27FC236}">
                <a16:creationId xmlns:a16="http://schemas.microsoft.com/office/drawing/2014/main" id="{1BCB386A-7CE0-4BF2-84A3-6A75169A881B}"/>
              </a:ext>
            </a:extLst>
          </p:cNvPr>
          <p:cNvGrpSpPr>
            <a:grpSpLocks/>
          </p:cNvGrpSpPr>
          <p:nvPr/>
        </p:nvGrpSpPr>
        <p:grpSpPr bwMode="auto">
          <a:xfrm>
            <a:off x="6946900" y="5659438"/>
            <a:ext cx="1585913" cy="288925"/>
            <a:chOff x="4377" y="3838"/>
            <a:chExt cx="999" cy="182"/>
          </a:xfrm>
        </p:grpSpPr>
        <p:sp>
          <p:nvSpPr>
            <p:cNvPr id="18443" name="Line 45">
              <a:extLst>
                <a:ext uri="{FF2B5EF4-FFF2-40B4-BE49-F238E27FC236}">
                  <a16:creationId xmlns:a16="http://schemas.microsoft.com/office/drawing/2014/main" id="{F99A7507-0680-481A-8BCD-BE2EB4D86B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8" y="3929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444" name="Line 30">
              <a:extLst>
                <a:ext uri="{FF2B5EF4-FFF2-40B4-BE49-F238E27FC236}">
                  <a16:creationId xmlns:a16="http://schemas.microsoft.com/office/drawing/2014/main" id="{BEFBC532-C68D-4911-BA94-9ADF03355F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2" y="3929"/>
              <a:ext cx="1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grpSp>
          <p:nvGrpSpPr>
            <p:cNvPr id="18445" name="Group 32">
              <a:extLst>
                <a:ext uri="{FF2B5EF4-FFF2-40B4-BE49-F238E27FC236}">
                  <a16:creationId xmlns:a16="http://schemas.microsoft.com/office/drawing/2014/main" id="{A7743B14-6CA8-4910-94FC-984357955D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3884"/>
              <a:ext cx="92" cy="92"/>
              <a:chOff x="4286" y="3339"/>
              <a:chExt cx="182" cy="182"/>
            </a:xfrm>
          </p:grpSpPr>
          <p:sp>
            <p:nvSpPr>
              <p:cNvPr id="18456" name="Rectangle 33">
                <a:extLst>
                  <a:ext uri="{FF2B5EF4-FFF2-40B4-BE49-F238E27FC236}">
                    <a16:creationId xmlns:a16="http://schemas.microsoft.com/office/drawing/2014/main" id="{895BEC2B-9DB9-4074-B42D-9C6BCB39A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3339"/>
                <a:ext cx="182" cy="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57" name="Oval 34">
                <a:extLst>
                  <a:ext uri="{FF2B5EF4-FFF2-40B4-BE49-F238E27FC236}">
                    <a16:creationId xmlns:a16="http://schemas.microsoft.com/office/drawing/2014/main" id="{9570E990-EADD-4D63-9663-16EEA55CCD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383"/>
                <a:ext cx="92" cy="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446" name="Group 35">
              <a:extLst>
                <a:ext uri="{FF2B5EF4-FFF2-40B4-BE49-F238E27FC236}">
                  <a16:creationId xmlns:a16="http://schemas.microsoft.com/office/drawing/2014/main" id="{381369C8-219A-4572-B564-173E26E6B0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4" y="3884"/>
              <a:ext cx="92" cy="92"/>
              <a:chOff x="4286" y="3339"/>
              <a:chExt cx="182" cy="182"/>
            </a:xfrm>
          </p:grpSpPr>
          <p:sp>
            <p:nvSpPr>
              <p:cNvPr id="18454" name="Rectangle 36">
                <a:extLst>
                  <a:ext uri="{FF2B5EF4-FFF2-40B4-BE49-F238E27FC236}">
                    <a16:creationId xmlns:a16="http://schemas.microsoft.com/office/drawing/2014/main" id="{51A3A16F-DDFC-48B4-A37B-AA344C81B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3339"/>
                <a:ext cx="182" cy="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55" name="Oval 37">
                <a:extLst>
                  <a:ext uri="{FF2B5EF4-FFF2-40B4-BE49-F238E27FC236}">
                    <a16:creationId xmlns:a16="http://schemas.microsoft.com/office/drawing/2014/main" id="{D92CEA37-AF35-4FC7-BC5E-9E6B5544B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383"/>
                <a:ext cx="92" cy="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447" name="Line 38">
              <a:extLst>
                <a:ext uri="{FF2B5EF4-FFF2-40B4-BE49-F238E27FC236}">
                  <a16:creationId xmlns:a16="http://schemas.microsoft.com/office/drawing/2014/main" id="{9B72E688-259B-4DE9-B672-8B1C04FDB7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4" y="3838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448" name="Line 39">
              <a:extLst>
                <a:ext uri="{FF2B5EF4-FFF2-40B4-BE49-F238E27FC236}">
                  <a16:creationId xmlns:a16="http://schemas.microsoft.com/office/drawing/2014/main" id="{733D9832-0201-4919-955B-527C48C97F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3838"/>
              <a:ext cx="91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449" name="Line 40">
              <a:extLst>
                <a:ext uri="{FF2B5EF4-FFF2-40B4-BE49-F238E27FC236}">
                  <a16:creationId xmlns:a16="http://schemas.microsoft.com/office/drawing/2014/main" id="{2A3B1060-0C55-4380-BBD4-C19E383AE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0" y="3838"/>
              <a:ext cx="91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450" name="Line 41">
              <a:extLst>
                <a:ext uri="{FF2B5EF4-FFF2-40B4-BE49-F238E27FC236}">
                  <a16:creationId xmlns:a16="http://schemas.microsoft.com/office/drawing/2014/main" id="{0C79040D-C48A-45DF-9FAC-DDF9E6BFBB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1" y="3838"/>
              <a:ext cx="91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451" name="Line 42">
              <a:extLst>
                <a:ext uri="{FF2B5EF4-FFF2-40B4-BE49-F238E27FC236}">
                  <a16:creationId xmlns:a16="http://schemas.microsoft.com/office/drawing/2014/main" id="{7E9BD6BB-8CFF-43BB-B3B4-60D442284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2" y="3838"/>
              <a:ext cx="9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452" name="Line 43">
              <a:extLst>
                <a:ext uri="{FF2B5EF4-FFF2-40B4-BE49-F238E27FC236}">
                  <a16:creationId xmlns:a16="http://schemas.microsoft.com/office/drawing/2014/main" id="{EF4B3D6D-52DB-4010-8C67-293D55E2A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2" y="3838"/>
              <a:ext cx="91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453" name="Line 44">
              <a:extLst>
                <a:ext uri="{FF2B5EF4-FFF2-40B4-BE49-F238E27FC236}">
                  <a16:creationId xmlns:a16="http://schemas.microsoft.com/office/drawing/2014/main" id="{AF12D032-752C-4673-9D70-97522CE61A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3" y="3929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8438" name="Text Box 53">
            <a:extLst>
              <a:ext uri="{FF2B5EF4-FFF2-40B4-BE49-F238E27FC236}">
                <a16:creationId xmlns:a16="http://schemas.microsoft.com/office/drawing/2014/main" id="{D6564EB7-386C-4A92-877E-24966938E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88913"/>
            <a:ext cx="3387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>
                <a:solidFill>
                  <a:schemeClr val="bg2"/>
                </a:solidFill>
                <a:cs typeface="Arial" panose="020B0604020202020204" pitchFamily="34" charset="0"/>
              </a:rPr>
              <a:t>Rezystor i rezystancja</a:t>
            </a:r>
          </a:p>
        </p:txBody>
      </p:sp>
      <p:pic>
        <p:nvPicPr>
          <p:cNvPr id="18439" name="Picture 8">
            <a:extLst>
              <a:ext uri="{FF2B5EF4-FFF2-40B4-BE49-F238E27FC236}">
                <a16:creationId xmlns:a16="http://schemas.microsoft.com/office/drawing/2014/main" id="{371C62C3-908F-4AD2-A7AA-514C4AEB4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88913"/>
            <a:ext cx="1463675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>
            <a:extLst>
              <a:ext uri="{FF2B5EF4-FFF2-40B4-BE49-F238E27FC236}">
                <a16:creationId xmlns:a16="http://schemas.microsoft.com/office/drawing/2014/main" id="{BC2192C1-6AA1-46B6-BBF8-3472C8C0D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981075"/>
            <a:ext cx="16398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1">
            <a:extLst>
              <a:ext uri="{FF2B5EF4-FFF2-40B4-BE49-F238E27FC236}">
                <a16:creationId xmlns:a16="http://schemas.microsoft.com/office/drawing/2014/main" id="{FAE1BD56-5C84-42FB-BC6A-A7B70A33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796925"/>
            <a:ext cx="9921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2">
            <a:extLst>
              <a:ext uri="{FF2B5EF4-FFF2-40B4-BE49-F238E27FC236}">
                <a16:creationId xmlns:a16="http://schemas.microsoft.com/office/drawing/2014/main" id="{FD975422-6F3E-4C89-9F30-D8BA730ED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234950"/>
            <a:ext cx="6572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D412A5B-942D-420A-A0AB-7BA90A910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5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D5246B03-DBAC-47E8-AB22-A901EA15F12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95300" y="1017588"/>
            <a:ext cx="531812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altLang="pl-PL" sz="2000" dirty="0"/>
              <a:t>Kondensator jest dwójnikiem pasywnym zdolnym do akumulowania energii w polu elektrycznym.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000" dirty="0"/>
              <a:t>Nazwa pochodzi od tego, że „zagęszcza” (łac. </a:t>
            </a:r>
            <a:r>
              <a:rPr lang="pl-PL" altLang="pl-PL" sz="2000" i="1" dirty="0" err="1"/>
              <a:t>condensat</a:t>
            </a:r>
            <a:r>
              <a:rPr lang="pl-PL" altLang="pl-PL" sz="2000" dirty="0"/>
              <a:t>) on pole elektryczne.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000" dirty="0"/>
              <a:t>Na schematach elektrycznych kondensator oznacza się jako dwie równoległe kreski przerywające obwód.</a:t>
            </a:r>
          </a:p>
          <a:p>
            <a:pPr eaLnBrk="1" hangingPunct="1">
              <a:lnSpc>
                <a:spcPct val="90000"/>
              </a:lnSpc>
            </a:pPr>
            <a:endParaRPr lang="pl-PL" altLang="pl-PL" sz="2000" dirty="0"/>
          </a:p>
        </p:txBody>
      </p:sp>
      <p:grpSp>
        <p:nvGrpSpPr>
          <p:cNvPr id="19459" name="Group 19">
            <a:extLst>
              <a:ext uri="{FF2B5EF4-FFF2-40B4-BE49-F238E27FC236}">
                <a16:creationId xmlns:a16="http://schemas.microsoft.com/office/drawing/2014/main" id="{28F1B35C-238A-4A4B-A7F6-6509E9E436DD}"/>
              </a:ext>
            </a:extLst>
          </p:cNvPr>
          <p:cNvGrpSpPr>
            <a:grpSpLocks/>
          </p:cNvGrpSpPr>
          <p:nvPr/>
        </p:nvGrpSpPr>
        <p:grpSpPr bwMode="auto">
          <a:xfrm>
            <a:off x="417513" y="3590925"/>
            <a:ext cx="1585912" cy="431800"/>
            <a:chOff x="4377" y="3294"/>
            <a:chExt cx="999" cy="272"/>
          </a:xfrm>
        </p:grpSpPr>
        <p:sp>
          <p:nvSpPr>
            <p:cNvPr id="19726" name="Line 17">
              <a:extLst>
                <a:ext uri="{FF2B5EF4-FFF2-40B4-BE49-F238E27FC236}">
                  <a16:creationId xmlns:a16="http://schemas.microsoft.com/office/drawing/2014/main" id="{5E4A1FA7-9F75-43C5-B946-FACCB7A1BD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343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27" name="Line 7">
              <a:extLst>
                <a:ext uri="{FF2B5EF4-FFF2-40B4-BE49-F238E27FC236}">
                  <a16:creationId xmlns:a16="http://schemas.microsoft.com/office/drawing/2014/main" id="{87CC0C75-C7C0-4B2F-BCD1-2116D0AFC6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2" y="343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grpSp>
          <p:nvGrpSpPr>
            <p:cNvPr id="19728" name="Group 9">
              <a:extLst>
                <a:ext uri="{FF2B5EF4-FFF2-40B4-BE49-F238E27FC236}">
                  <a16:creationId xmlns:a16="http://schemas.microsoft.com/office/drawing/2014/main" id="{034C7125-2CC0-4EC5-A86B-3F5C8CB5C7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3385"/>
              <a:ext cx="92" cy="92"/>
              <a:chOff x="4286" y="3339"/>
              <a:chExt cx="182" cy="182"/>
            </a:xfrm>
          </p:grpSpPr>
          <p:sp>
            <p:nvSpPr>
              <p:cNvPr id="19734" name="Rectangle 10">
                <a:extLst>
                  <a:ext uri="{FF2B5EF4-FFF2-40B4-BE49-F238E27FC236}">
                    <a16:creationId xmlns:a16="http://schemas.microsoft.com/office/drawing/2014/main" id="{956C7328-4F84-43A8-B965-17776F08F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3339"/>
                <a:ext cx="182" cy="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35" name="Oval 11">
                <a:extLst>
                  <a:ext uri="{FF2B5EF4-FFF2-40B4-BE49-F238E27FC236}">
                    <a16:creationId xmlns:a16="http://schemas.microsoft.com/office/drawing/2014/main" id="{3CE065B1-76F8-420A-AD95-BA3DA4053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383"/>
                <a:ext cx="92" cy="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729" name="Group 12">
              <a:extLst>
                <a:ext uri="{FF2B5EF4-FFF2-40B4-BE49-F238E27FC236}">
                  <a16:creationId xmlns:a16="http://schemas.microsoft.com/office/drawing/2014/main" id="{3B231BF1-1132-44EE-9C95-7CE8B2CE97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4" y="3385"/>
              <a:ext cx="92" cy="92"/>
              <a:chOff x="4286" y="3339"/>
              <a:chExt cx="182" cy="182"/>
            </a:xfrm>
          </p:grpSpPr>
          <p:sp>
            <p:nvSpPr>
              <p:cNvPr id="19732" name="Rectangle 13">
                <a:extLst>
                  <a:ext uri="{FF2B5EF4-FFF2-40B4-BE49-F238E27FC236}">
                    <a16:creationId xmlns:a16="http://schemas.microsoft.com/office/drawing/2014/main" id="{D4CDB362-2C08-498A-91C2-8AC8EB5B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3339"/>
                <a:ext cx="182" cy="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33" name="Oval 14">
                <a:extLst>
                  <a:ext uri="{FF2B5EF4-FFF2-40B4-BE49-F238E27FC236}">
                    <a16:creationId xmlns:a16="http://schemas.microsoft.com/office/drawing/2014/main" id="{0B93887A-F596-470D-93DD-1CCDBE1F9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383"/>
                <a:ext cx="92" cy="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730" name="Line 15">
              <a:extLst>
                <a:ext uri="{FF2B5EF4-FFF2-40B4-BE49-F238E27FC236}">
                  <a16:creationId xmlns:a16="http://schemas.microsoft.com/office/drawing/2014/main" id="{342D0067-EF66-4EC3-90FB-D4587DB097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3294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31" name="Line 16">
              <a:extLst>
                <a:ext uri="{FF2B5EF4-FFF2-40B4-BE49-F238E27FC236}">
                  <a16:creationId xmlns:a16="http://schemas.microsoft.com/office/drawing/2014/main" id="{C852C4BE-B00D-4771-92C1-F6543D6A39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3294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19460" name="Picture 18" descr="Kondensatory-rozne">
            <a:extLst>
              <a:ext uri="{FF2B5EF4-FFF2-40B4-BE49-F238E27FC236}">
                <a16:creationId xmlns:a16="http://schemas.microsoft.com/office/drawing/2014/main" id="{EB028F63-4195-4D62-814E-A89D27D97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836613"/>
            <a:ext cx="294798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26">
            <a:extLst>
              <a:ext uri="{FF2B5EF4-FFF2-40B4-BE49-F238E27FC236}">
                <a16:creationId xmlns:a16="http://schemas.microsoft.com/office/drawing/2014/main" id="{D31F2D67-C4A1-439B-B607-76D6BB880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88913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>
                <a:solidFill>
                  <a:schemeClr val="bg2"/>
                </a:solidFill>
                <a:cs typeface="Arial" panose="020B0604020202020204" pitchFamily="34" charset="0"/>
              </a:rPr>
              <a:t>Kondensator i pojemność</a:t>
            </a:r>
          </a:p>
        </p:txBody>
      </p:sp>
      <p:grpSp>
        <p:nvGrpSpPr>
          <p:cNvPr id="19462" name="Group 318">
            <a:extLst>
              <a:ext uri="{FF2B5EF4-FFF2-40B4-BE49-F238E27FC236}">
                <a16:creationId xmlns:a16="http://schemas.microsoft.com/office/drawing/2014/main" id="{24C612CB-0B25-4CDB-91D3-ACB2403A9812}"/>
              </a:ext>
            </a:extLst>
          </p:cNvPr>
          <p:cNvGrpSpPr>
            <a:grpSpLocks/>
          </p:cNvGrpSpPr>
          <p:nvPr/>
        </p:nvGrpSpPr>
        <p:grpSpPr bwMode="auto">
          <a:xfrm>
            <a:off x="430213" y="4292600"/>
            <a:ext cx="1944687" cy="1951038"/>
            <a:chOff x="4286" y="1207"/>
            <a:chExt cx="1225" cy="1229"/>
          </a:xfrm>
        </p:grpSpPr>
        <p:sp>
          <p:nvSpPr>
            <p:cNvPr id="19716" name="Rectangle 136">
              <a:extLst>
                <a:ext uri="{FF2B5EF4-FFF2-40B4-BE49-F238E27FC236}">
                  <a16:creationId xmlns:a16="http://schemas.microsoft.com/office/drawing/2014/main" id="{C1735900-253C-4033-9ACC-D696EBBB5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" y="1525"/>
              <a:ext cx="318" cy="635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717" name="Line 132">
              <a:extLst>
                <a:ext uri="{FF2B5EF4-FFF2-40B4-BE49-F238E27FC236}">
                  <a16:creationId xmlns:a16="http://schemas.microsoft.com/office/drawing/2014/main" id="{4A73F748-292E-49D1-9BC7-96D93A63D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1525"/>
              <a:ext cx="0" cy="6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18" name="Line 133">
              <a:extLst>
                <a:ext uri="{FF2B5EF4-FFF2-40B4-BE49-F238E27FC236}">
                  <a16:creationId xmlns:a16="http://schemas.microsoft.com/office/drawing/2014/main" id="{842A114B-EF18-492B-9FAB-A2CDBBE38A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8" y="1525"/>
              <a:ext cx="0" cy="6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19" name="Line 134">
              <a:extLst>
                <a:ext uri="{FF2B5EF4-FFF2-40B4-BE49-F238E27FC236}">
                  <a16:creationId xmlns:a16="http://schemas.microsoft.com/office/drawing/2014/main" id="{069EDB6D-F0AC-4469-BED9-CBF87CE42F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8" y="1842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20" name="Line 135">
              <a:extLst>
                <a:ext uri="{FF2B5EF4-FFF2-40B4-BE49-F238E27FC236}">
                  <a16:creationId xmlns:a16="http://schemas.microsoft.com/office/drawing/2014/main" id="{A174AC17-42A8-4712-A6D0-DDF8E51DE1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48" y="1842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21" name="Text Box 137">
              <a:extLst>
                <a:ext uri="{FF2B5EF4-FFF2-40B4-BE49-F238E27FC236}">
                  <a16:creationId xmlns:a16="http://schemas.microsoft.com/office/drawing/2014/main" id="{40DB64BC-C23E-41B1-859A-0733BBDA1C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2205"/>
              <a:ext cx="5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l-PL" altLang="pl-PL" sz="1800">
                  <a:solidFill>
                    <a:schemeClr val="tx1"/>
                  </a:solidFill>
                  <a:cs typeface="Arial" panose="020B0604020202020204" pitchFamily="34" charset="0"/>
                </a:rPr>
                <a:t>okładki</a:t>
              </a:r>
            </a:p>
          </p:txBody>
        </p:sp>
        <p:sp>
          <p:nvSpPr>
            <p:cNvPr id="19722" name="Line 138">
              <a:extLst>
                <a:ext uri="{FF2B5EF4-FFF2-40B4-BE49-F238E27FC236}">
                  <a16:creationId xmlns:a16="http://schemas.microsoft.com/office/drawing/2014/main" id="{993FEF42-1936-4711-A7BD-12038D3DB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85" y="2115"/>
              <a:ext cx="4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23" name="Line 139">
              <a:extLst>
                <a:ext uri="{FF2B5EF4-FFF2-40B4-BE49-F238E27FC236}">
                  <a16:creationId xmlns:a16="http://schemas.microsoft.com/office/drawing/2014/main" id="{C9D2453E-93A9-4C77-B942-0FB8E23EB2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85" y="2115"/>
              <a:ext cx="363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24" name="Line 140">
              <a:extLst>
                <a:ext uri="{FF2B5EF4-FFF2-40B4-BE49-F238E27FC236}">
                  <a16:creationId xmlns:a16="http://schemas.microsoft.com/office/drawing/2014/main" id="{CCFFA8A0-9ABF-4EB9-BA6D-9109B9D413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389"/>
              <a:ext cx="9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25" name="Text Box 141">
              <a:extLst>
                <a:ext uri="{FF2B5EF4-FFF2-40B4-BE49-F238E27FC236}">
                  <a16:creationId xmlns:a16="http://schemas.microsoft.com/office/drawing/2014/main" id="{7AC46354-0634-4D70-AAB4-588F0E6B4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1207"/>
              <a:ext cx="7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l-PL" altLang="pl-PL" sz="1800">
                  <a:solidFill>
                    <a:schemeClr val="tx1"/>
                  </a:solidFill>
                  <a:cs typeface="Arial" panose="020B0604020202020204" pitchFamily="34" charset="0"/>
                </a:rPr>
                <a:t>dielektryk</a:t>
              </a:r>
            </a:p>
          </p:txBody>
        </p:sp>
      </p:grpSp>
      <p:sp>
        <p:nvSpPr>
          <p:cNvPr id="19463" name="pole tekstowe 32">
            <a:extLst>
              <a:ext uri="{FF2B5EF4-FFF2-40B4-BE49-F238E27FC236}">
                <a16:creationId xmlns:a16="http://schemas.microsoft.com/office/drawing/2014/main" id="{B390799E-EDE8-4955-B179-3F8FD8828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5" y="3770313"/>
            <a:ext cx="31670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000" dirty="0"/>
              <a:t>Kondensator składa się z dwóch przewodzących powierzchni rozdzielonych dielektrykiem.</a:t>
            </a:r>
          </a:p>
        </p:txBody>
      </p:sp>
      <p:grpSp>
        <p:nvGrpSpPr>
          <p:cNvPr id="19464" name="Group 143">
            <a:extLst>
              <a:ext uri="{FF2B5EF4-FFF2-40B4-BE49-F238E27FC236}">
                <a16:creationId xmlns:a16="http://schemas.microsoft.com/office/drawing/2014/main" id="{83D98468-D301-463C-BE56-8A04D12EC001}"/>
              </a:ext>
            </a:extLst>
          </p:cNvPr>
          <p:cNvGrpSpPr>
            <a:grpSpLocks/>
          </p:cNvGrpSpPr>
          <p:nvPr/>
        </p:nvGrpSpPr>
        <p:grpSpPr bwMode="auto">
          <a:xfrm>
            <a:off x="6486525" y="3481388"/>
            <a:ext cx="1728788" cy="1223962"/>
            <a:chOff x="4422" y="2568"/>
            <a:chExt cx="1089" cy="771"/>
          </a:xfrm>
        </p:grpSpPr>
        <p:sp>
          <p:nvSpPr>
            <p:cNvPr id="19714" name="Freeform 14">
              <a:extLst>
                <a:ext uri="{FF2B5EF4-FFF2-40B4-BE49-F238E27FC236}">
                  <a16:creationId xmlns:a16="http://schemas.microsoft.com/office/drawing/2014/main" id="{67F09CB0-4B91-4287-8018-6DA0AFDCF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" y="2568"/>
              <a:ext cx="454" cy="771"/>
            </a:xfrm>
            <a:custGeom>
              <a:avLst/>
              <a:gdLst>
                <a:gd name="T0" fmla="*/ 0 w 454"/>
                <a:gd name="T1" fmla="*/ 318 h 771"/>
                <a:gd name="T2" fmla="*/ 318 w 454"/>
                <a:gd name="T3" fmla="*/ 318 h 771"/>
                <a:gd name="T4" fmla="*/ 318 w 454"/>
                <a:gd name="T5" fmla="*/ 0 h 771"/>
                <a:gd name="T6" fmla="*/ 454 w 454"/>
                <a:gd name="T7" fmla="*/ 0 h 771"/>
                <a:gd name="T8" fmla="*/ 454 w 454"/>
                <a:gd name="T9" fmla="*/ 771 h 771"/>
                <a:gd name="T10" fmla="*/ 318 w 454"/>
                <a:gd name="T11" fmla="*/ 771 h 771"/>
                <a:gd name="T12" fmla="*/ 318 w 454"/>
                <a:gd name="T13" fmla="*/ 454 h 771"/>
                <a:gd name="T14" fmla="*/ 0 w 454"/>
                <a:gd name="T15" fmla="*/ 454 h 7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4" h="771">
                  <a:moveTo>
                    <a:pt x="0" y="318"/>
                  </a:moveTo>
                  <a:lnTo>
                    <a:pt x="318" y="318"/>
                  </a:lnTo>
                  <a:lnTo>
                    <a:pt x="318" y="0"/>
                  </a:lnTo>
                  <a:lnTo>
                    <a:pt x="454" y="0"/>
                  </a:lnTo>
                  <a:lnTo>
                    <a:pt x="454" y="771"/>
                  </a:lnTo>
                  <a:lnTo>
                    <a:pt x="318" y="771"/>
                  </a:lnTo>
                  <a:lnTo>
                    <a:pt x="318" y="454"/>
                  </a:lnTo>
                  <a:lnTo>
                    <a:pt x="0" y="454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15" name="Freeform 15">
              <a:extLst>
                <a:ext uri="{FF2B5EF4-FFF2-40B4-BE49-F238E27FC236}">
                  <a16:creationId xmlns:a16="http://schemas.microsoft.com/office/drawing/2014/main" id="{788EFCF5-CA4B-4434-8BCB-05A593E67B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57" y="2568"/>
              <a:ext cx="454" cy="771"/>
            </a:xfrm>
            <a:custGeom>
              <a:avLst/>
              <a:gdLst>
                <a:gd name="T0" fmla="*/ 0 w 454"/>
                <a:gd name="T1" fmla="*/ 318 h 771"/>
                <a:gd name="T2" fmla="*/ 318 w 454"/>
                <a:gd name="T3" fmla="*/ 318 h 771"/>
                <a:gd name="T4" fmla="*/ 318 w 454"/>
                <a:gd name="T5" fmla="*/ 0 h 771"/>
                <a:gd name="T6" fmla="*/ 454 w 454"/>
                <a:gd name="T7" fmla="*/ 0 h 771"/>
                <a:gd name="T8" fmla="*/ 454 w 454"/>
                <a:gd name="T9" fmla="*/ 771 h 771"/>
                <a:gd name="T10" fmla="*/ 318 w 454"/>
                <a:gd name="T11" fmla="*/ 771 h 771"/>
                <a:gd name="T12" fmla="*/ 318 w 454"/>
                <a:gd name="T13" fmla="*/ 454 h 771"/>
                <a:gd name="T14" fmla="*/ 0 w 454"/>
                <a:gd name="T15" fmla="*/ 454 h 7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4" h="771">
                  <a:moveTo>
                    <a:pt x="0" y="318"/>
                  </a:moveTo>
                  <a:lnTo>
                    <a:pt x="318" y="318"/>
                  </a:lnTo>
                  <a:lnTo>
                    <a:pt x="318" y="0"/>
                  </a:lnTo>
                  <a:lnTo>
                    <a:pt x="454" y="0"/>
                  </a:lnTo>
                  <a:lnTo>
                    <a:pt x="454" y="771"/>
                  </a:lnTo>
                  <a:lnTo>
                    <a:pt x="318" y="771"/>
                  </a:lnTo>
                  <a:lnTo>
                    <a:pt x="318" y="454"/>
                  </a:lnTo>
                  <a:lnTo>
                    <a:pt x="0" y="454"/>
                  </a:ln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65" name="Group 23">
            <a:extLst>
              <a:ext uri="{FF2B5EF4-FFF2-40B4-BE49-F238E27FC236}">
                <a16:creationId xmlns:a16="http://schemas.microsoft.com/office/drawing/2014/main" id="{275AC768-81B0-459F-9565-2A29792289DB}"/>
              </a:ext>
            </a:extLst>
          </p:cNvPr>
          <p:cNvGrpSpPr>
            <a:grpSpLocks/>
          </p:cNvGrpSpPr>
          <p:nvPr/>
        </p:nvGrpSpPr>
        <p:grpSpPr bwMode="auto">
          <a:xfrm>
            <a:off x="7062788" y="3913188"/>
            <a:ext cx="74612" cy="74612"/>
            <a:chOff x="4649" y="2024"/>
            <a:chExt cx="92" cy="92"/>
          </a:xfrm>
        </p:grpSpPr>
        <p:sp>
          <p:nvSpPr>
            <p:cNvPr id="19712" name="Oval 22">
              <a:extLst>
                <a:ext uri="{FF2B5EF4-FFF2-40B4-BE49-F238E27FC236}">
                  <a16:creationId xmlns:a16="http://schemas.microsoft.com/office/drawing/2014/main" id="{4A47619E-7891-48F5-A36C-A8EBB4DBF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713" name="Line 17">
              <a:extLst>
                <a:ext uri="{FF2B5EF4-FFF2-40B4-BE49-F238E27FC236}">
                  <a16:creationId xmlns:a16="http://schemas.microsoft.com/office/drawing/2014/main" id="{B425A8B5-40A4-42DD-BE8D-031F80B49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66" name="Group 42">
            <a:extLst>
              <a:ext uri="{FF2B5EF4-FFF2-40B4-BE49-F238E27FC236}">
                <a16:creationId xmlns:a16="http://schemas.microsoft.com/office/drawing/2014/main" id="{A42A27F6-5485-45D2-9276-82590CBA2391}"/>
              </a:ext>
            </a:extLst>
          </p:cNvPr>
          <p:cNvGrpSpPr>
            <a:grpSpLocks/>
          </p:cNvGrpSpPr>
          <p:nvPr/>
        </p:nvGrpSpPr>
        <p:grpSpPr bwMode="auto">
          <a:xfrm>
            <a:off x="7062788" y="4057650"/>
            <a:ext cx="74612" cy="74613"/>
            <a:chOff x="4649" y="2024"/>
            <a:chExt cx="92" cy="92"/>
          </a:xfrm>
        </p:grpSpPr>
        <p:sp>
          <p:nvSpPr>
            <p:cNvPr id="19710" name="Oval 43">
              <a:extLst>
                <a:ext uri="{FF2B5EF4-FFF2-40B4-BE49-F238E27FC236}">
                  <a16:creationId xmlns:a16="http://schemas.microsoft.com/office/drawing/2014/main" id="{2CBA51BD-6F75-4E12-A9DC-212590425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711" name="Line 44">
              <a:extLst>
                <a:ext uri="{FF2B5EF4-FFF2-40B4-BE49-F238E27FC236}">
                  <a16:creationId xmlns:a16="http://schemas.microsoft.com/office/drawing/2014/main" id="{12CB5977-A2CB-46B3-8E90-EA71D362CE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67" name="Group 49">
            <a:extLst>
              <a:ext uri="{FF2B5EF4-FFF2-40B4-BE49-F238E27FC236}">
                <a16:creationId xmlns:a16="http://schemas.microsoft.com/office/drawing/2014/main" id="{53531BE8-A8DA-4902-AFD2-BC0B5A2BD3FF}"/>
              </a:ext>
            </a:extLst>
          </p:cNvPr>
          <p:cNvGrpSpPr>
            <a:grpSpLocks/>
          </p:cNvGrpSpPr>
          <p:nvPr/>
        </p:nvGrpSpPr>
        <p:grpSpPr bwMode="auto">
          <a:xfrm>
            <a:off x="7077075" y="4273550"/>
            <a:ext cx="74613" cy="74613"/>
            <a:chOff x="4649" y="2024"/>
            <a:chExt cx="92" cy="92"/>
          </a:xfrm>
        </p:grpSpPr>
        <p:sp>
          <p:nvSpPr>
            <p:cNvPr id="19708" name="Oval 50">
              <a:extLst>
                <a:ext uri="{FF2B5EF4-FFF2-40B4-BE49-F238E27FC236}">
                  <a16:creationId xmlns:a16="http://schemas.microsoft.com/office/drawing/2014/main" id="{1691E57E-F656-4A20-8CEC-07D803407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709" name="Line 51">
              <a:extLst>
                <a:ext uri="{FF2B5EF4-FFF2-40B4-BE49-F238E27FC236}">
                  <a16:creationId xmlns:a16="http://schemas.microsoft.com/office/drawing/2014/main" id="{2147E9A8-C1E4-40D6-B2B8-BCA72D17C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68" name="Group 27">
            <a:extLst>
              <a:ext uri="{FF2B5EF4-FFF2-40B4-BE49-F238E27FC236}">
                <a16:creationId xmlns:a16="http://schemas.microsoft.com/office/drawing/2014/main" id="{7287D138-C0F9-4B78-BE3D-2A3712FAA622}"/>
              </a:ext>
            </a:extLst>
          </p:cNvPr>
          <p:cNvGrpSpPr>
            <a:grpSpLocks/>
          </p:cNvGrpSpPr>
          <p:nvPr/>
        </p:nvGrpSpPr>
        <p:grpSpPr bwMode="auto">
          <a:xfrm>
            <a:off x="6991350" y="3841750"/>
            <a:ext cx="71438" cy="71438"/>
            <a:chOff x="4830" y="1979"/>
            <a:chExt cx="91" cy="90"/>
          </a:xfrm>
        </p:grpSpPr>
        <p:sp>
          <p:nvSpPr>
            <p:cNvPr id="19705" name="Oval 28">
              <a:extLst>
                <a:ext uri="{FF2B5EF4-FFF2-40B4-BE49-F238E27FC236}">
                  <a16:creationId xmlns:a16="http://schemas.microsoft.com/office/drawing/2014/main" id="{E4D39C55-8960-4197-AF77-D996FB4E6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706" name="Line 29">
              <a:extLst>
                <a:ext uri="{FF2B5EF4-FFF2-40B4-BE49-F238E27FC236}">
                  <a16:creationId xmlns:a16="http://schemas.microsoft.com/office/drawing/2014/main" id="{38DBD07F-8F90-4E29-A691-CE092F7582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07" name="Line 30">
              <a:extLst>
                <a:ext uri="{FF2B5EF4-FFF2-40B4-BE49-F238E27FC236}">
                  <a16:creationId xmlns:a16="http://schemas.microsoft.com/office/drawing/2014/main" id="{926CD5E1-6EFB-4A89-921C-BF28A7566E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69" name="Group 38">
            <a:extLst>
              <a:ext uri="{FF2B5EF4-FFF2-40B4-BE49-F238E27FC236}">
                <a16:creationId xmlns:a16="http://schemas.microsoft.com/office/drawing/2014/main" id="{6DD15A56-DB83-4E73-8963-84D4A634C2C9}"/>
              </a:ext>
            </a:extLst>
          </p:cNvPr>
          <p:cNvGrpSpPr>
            <a:grpSpLocks/>
          </p:cNvGrpSpPr>
          <p:nvPr/>
        </p:nvGrpSpPr>
        <p:grpSpPr bwMode="auto">
          <a:xfrm>
            <a:off x="6999288" y="4057650"/>
            <a:ext cx="71437" cy="71438"/>
            <a:chOff x="4830" y="1979"/>
            <a:chExt cx="91" cy="90"/>
          </a:xfrm>
        </p:grpSpPr>
        <p:sp>
          <p:nvSpPr>
            <p:cNvPr id="19702" name="Oval 39">
              <a:extLst>
                <a:ext uri="{FF2B5EF4-FFF2-40B4-BE49-F238E27FC236}">
                  <a16:creationId xmlns:a16="http://schemas.microsoft.com/office/drawing/2014/main" id="{6C81FC08-556D-49D9-A4A6-874CF8FE1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703" name="Line 40">
              <a:extLst>
                <a:ext uri="{FF2B5EF4-FFF2-40B4-BE49-F238E27FC236}">
                  <a16:creationId xmlns:a16="http://schemas.microsoft.com/office/drawing/2014/main" id="{80FC68A0-D1C7-42E5-BCAD-38F8435F9A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04" name="Line 41">
              <a:extLst>
                <a:ext uri="{FF2B5EF4-FFF2-40B4-BE49-F238E27FC236}">
                  <a16:creationId xmlns:a16="http://schemas.microsoft.com/office/drawing/2014/main" id="{A83B2AB6-68AD-48CC-B4A4-C52BF10AC9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70" name="Group 45">
            <a:extLst>
              <a:ext uri="{FF2B5EF4-FFF2-40B4-BE49-F238E27FC236}">
                <a16:creationId xmlns:a16="http://schemas.microsoft.com/office/drawing/2014/main" id="{83B19610-2C68-4120-A4E8-F0C59444CD7F}"/>
              </a:ext>
            </a:extLst>
          </p:cNvPr>
          <p:cNvGrpSpPr>
            <a:grpSpLocks/>
          </p:cNvGrpSpPr>
          <p:nvPr/>
        </p:nvGrpSpPr>
        <p:grpSpPr bwMode="auto">
          <a:xfrm>
            <a:off x="7134225" y="4202113"/>
            <a:ext cx="71438" cy="71437"/>
            <a:chOff x="4830" y="1979"/>
            <a:chExt cx="91" cy="90"/>
          </a:xfrm>
        </p:grpSpPr>
        <p:sp>
          <p:nvSpPr>
            <p:cNvPr id="19699" name="Oval 46">
              <a:extLst>
                <a:ext uri="{FF2B5EF4-FFF2-40B4-BE49-F238E27FC236}">
                  <a16:creationId xmlns:a16="http://schemas.microsoft.com/office/drawing/2014/main" id="{3FA1B3C6-12CC-4759-A0A9-ADC6E2706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700" name="Line 47">
              <a:extLst>
                <a:ext uri="{FF2B5EF4-FFF2-40B4-BE49-F238E27FC236}">
                  <a16:creationId xmlns:a16="http://schemas.microsoft.com/office/drawing/2014/main" id="{A929E248-A25B-428D-A25B-82201BF09C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701" name="Line 48">
              <a:extLst>
                <a:ext uri="{FF2B5EF4-FFF2-40B4-BE49-F238E27FC236}">
                  <a16:creationId xmlns:a16="http://schemas.microsoft.com/office/drawing/2014/main" id="{C534F4D9-29B2-4D6C-B69A-0A08D0C4DD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71" name="Group 59">
            <a:extLst>
              <a:ext uri="{FF2B5EF4-FFF2-40B4-BE49-F238E27FC236}">
                <a16:creationId xmlns:a16="http://schemas.microsoft.com/office/drawing/2014/main" id="{640D5A64-79D1-4ABF-82CE-432CF52713E5}"/>
              </a:ext>
            </a:extLst>
          </p:cNvPr>
          <p:cNvGrpSpPr>
            <a:grpSpLocks/>
          </p:cNvGrpSpPr>
          <p:nvPr/>
        </p:nvGrpSpPr>
        <p:grpSpPr bwMode="auto">
          <a:xfrm>
            <a:off x="7138988" y="4562475"/>
            <a:ext cx="71437" cy="71438"/>
            <a:chOff x="4830" y="1979"/>
            <a:chExt cx="91" cy="90"/>
          </a:xfrm>
        </p:grpSpPr>
        <p:sp>
          <p:nvSpPr>
            <p:cNvPr id="19696" name="Oval 60">
              <a:extLst>
                <a:ext uri="{FF2B5EF4-FFF2-40B4-BE49-F238E27FC236}">
                  <a16:creationId xmlns:a16="http://schemas.microsoft.com/office/drawing/2014/main" id="{71C8D286-1C57-4780-A96A-4E9AFD7B8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97" name="Line 61">
              <a:extLst>
                <a:ext uri="{FF2B5EF4-FFF2-40B4-BE49-F238E27FC236}">
                  <a16:creationId xmlns:a16="http://schemas.microsoft.com/office/drawing/2014/main" id="{D08AB711-A567-4E8A-B9CA-A91B3A5F69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98" name="Line 62">
              <a:extLst>
                <a:ext uri="{FF2B5EF4-FFF2-40B4-BE49-F238E27FC236}">
                  <a16:creationId xmlns:a16="http://schemas.microsoft.com/office/drawing/2014/main" id="{F176AD52-3354-4971-B002-7CEBC1945B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72" name="Group 63">
            <a:extLst>
              <a:ext uri="{FF2B5EF4-FFF2-40B4-BE49-F238E27FC236}">
                <a16:creationId xmlns:a16="http://schemas.microsoft.com/office/drawing/2014/main" id="{887A0045-6CB9-4CFC-B653-5579FF3590D3}"/>
              </a:ext>
            </a:extLst>
          </p:cNvPr>
          <p:cNvGrpSpPr>
            <a:grpSpLocks/>
          </p:cNvGrpSpPr>
          <p:nvPr/>
        </p:nvGrpSpPr>
        <p:grpSpPr bwMode="auto">
          <a:xfrm>
            <a:off x="7062788" y="4562475"/>
            <a:ext cx="74612" cy="74613"/>
            <a:chOff x="4649" y="2024"/>
            <a:chExt cx="92" cy="92"/>
          </a:xfrm>
        </p:grpSpPr>
        <p:sp>
          <p:nvSpPr>
            <p:cNvPr id="19694" name="Oval 64">
              <a:extLst>
                <a:ext uri="{FF2B5EF4-FFF2-40B4-BE49-F238E27FC236}">
                  <a16:creationId xmlns:a16="http://schemas.microsoft.com/office/drawing/2014/main" id="{519599D3-443B-4D6C-8B9F-F97A0DA69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95" name="Line 65">
              <a:extLst>
                <a:ext uri="{FF2B5EF4-FFF2-40B4-BE49-F238E27FC236}">
                  <a16:creationId xmlns:a16="http://schemas.microsoft.com/office/drawing/2014/main" id="{E7088DBB-9FDE-42BF-8022-E636095629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73" name="Group 142">
            <a:extLst>
              <a:ext uri="{FF2B5EF4-FFF2-40B4-BE49-F238E27FC236}">
                <a16:creationId xmlns:a16="http://schemas.microsoft.com/office/drawing/2014/main" id="{C0006B0D-55EC-45D7-835D-A885332A7E10}"/>
              </a:ext>
            </a:extLst>
          </p:cNvPr>
          <p:cNvGrpSpPr>
            <a:grpSpLocks/>
          </p:cNvGrpSpPr>
          <p:nvPr/>
        </p:nvGrpSpPr>
        <p:grpSpPr bwMode="auto">
          <a:xfrm>
            <a:off x="6270625" y="3986213"/>
            <a:ext cx="2344738" cy="2276475"/>
            <a:chOff x="4283" y="2886"/>
            <a:chExt cx="1477" cy="1434"/>
          </a:xfrm>
        </p:grpSpPr>
        <p:sp>
          <p:nvSpPr>
            <p:cNvPr id="19685" name="Freeform 66">
              <a:extLst>
                <a:ext uri="{FF2B5EF4-FFF2-40B4-BE49-F238E27FC236}">
                  <a16:creationId xmlns:a16="http://schemas.microsoft.com/office/drawing/2014/main" id="{ABAF17F6-0684-4F0E-9D1F-37512A6D3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" y="2886"/>
              <a:ext cx="1477" cy="934"/>
            </a:xfrm>
            <a:custGeom>
              <a:avLst/>
              <a:gdLst>
                <a:gd name="T0" fmla="*/ 133 w 1477"/>
                <a:gd name="T1" fmla="*/ 2 h 934"/>
                <a:gd name="T2" fmla="*/ 4 w 1477"/>
                <a:gd name="T3" fmla="*/ 221 h 934"/>
                <a:gd name="T4" fmla="*/ 158 w 1477"/>
                <a:gd name="T5" fmla="*/ 699 h 934"/>
                <a:gd name="T6" fmla="*/ 566 w 1477"/>
                <a:gd name="T7" fmla="*/ 926 h 934"/>
                <a:gd name="T8" fmla="*/ 1337 w 1477"/>
                <a:gd name="T9" fmla="*/ 744 h 934"/>
                <a:gd name="T10" fmla="*/ 1405 w 1477"/>
                <a:gd name="T11" fmla="*/ 123 h 934"/>
                <a:gd name="T12" fmla="*/ 1240 w 1477"/>
                <a:gd name="T13" fmla="*/ 5 h 9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77" h="934">
                  <a:moveTo>
                    <a:pt x="133" y="2"/>
                  </a:moveTo>
                  <a:cubicBezTo>
                    <a:pt x="112" y="38"/>
                    <a:pt x="0" y="105"/>
                    <a:pt x="4" y="221"/>
                  </a:cubicBezTo>
                  <a:cubicBezTo>
                    <a:pt x="8" y="337"/>
                    <a:pt x="64" y="582"/>
                    <a:pt x="158" y="699"/>
                  </a:cubicBezTo>
                  <a:cubicBezTo>
                    <a:pt x="252" y="816"/>
                    <a:pt x="370" y="918"/>
                    <a:pt x="566" y="926"/>
                  </a:cubicBezTo>
                  <a:cubicBezTo>
                    <a:pt x="762" y="934"/>
                    <a:pt x="1197" y="878"/>
                    <a:pt x="1337" y="744"/>
                  </a:cubicBezTo>
                  <a:cubicBezTo>
                    <a:pt x="1477" y="610"/>
                    <a:pt x="1421" y="246"/>
                    <a:pt x="1405" y="123"/>
                  </a:cubicBezTo>
                  <a:cubicBezTo>
                    <a:pt x="1389" y="0"/>
                    <a:pt x="1274" y="30"/>
                    <a:pt x="1240" y="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86" name="Freeform 67">
              <a:extLst>
                <a:ext uri="{FF2B5EF4-FFF2-40B4-BE49-F238E27FC236}">
                  <a16:creationId xmlns:a16="http://schemas.microsoft.com/office/drawing/2014/main" id="{D844DA2C-6A87-4143-AD98-24065734F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" y="3024"/>
              <a:ext cx="1228" cy="673"/>
            </a:xfrm>
            <a:custGeom>
              <a:avLst/>
              <a:gdLst>
                <a:gd name="T0" fmla="*/ 55 w 1228"/>
                <a:gd name="T1" fmla="*/ 0 h 673"/>
                <a:gd name="T2" fmla="*/ 15 w 1228"/>
                <a:gd name="T3" fmla="*/ 142 h 673"/>
                <a:gd name="T4" fmla="*/ 145 w 1228"/>
                <a:gd name="T5" fmla="*/ 408 h 673"/>
                <a:gd name="T6" fmla="*/ 372 w 1228"/>
                <a:gd name="T7" fmla="*/ 635 h 673"/>
                <a:gd name="T8" fmla="*/ 780 w 1228"/>
                <a:gd name="T9" fmla="*/ 635 h 673"/>
                <a:gd name="T10" fmla="*/ 1098 w 1228"/>
                <a:gd name="T11" fmla="*/ 499 h 673"/>
                <a:gd name="T12" fmla="*/ 1221 w 1228"/>
                <a:gd name="T13" fmla="*/ 121 h 673"/>
                <a:gd name="T14" fmla="*/ 1143 w 1228"/>
                <a:gd name="T15" fmla="*/ 0 h 6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28" h="673">
                  <a:moveTo>
                    <a:pt x="55" y="0"/>
                  </a:moveTo>
                  <a:cubicBezTo>
                    <a:pt x="48" y="24"/>
                    <a:pt x="0" y="74"/>
                    <a:pt x="15" y="142"/>
                  </a:cubicBezTo>
                  <a:cubicBezTo>
                    <a:pt x="30" y="210"/>
                    <a:pt x="86" y="326"/>
                    <a:pt x="145" y="408"/>
                  </a:cubicBezTo>
                  <a:cubicBezTo>
                    <a:pt x="204" y="490"/>
                    <a:pt x="266" y="597"/>
                    <a:pt x="372" y="635"/>
                  </a:cubicBezTo>
                  <a:cubicBezTo>
                    <a:pt x="478" y="673"/>
                    <a:pt x="659" y="658"/>
                    <a:pt x="780" y="635"/>
                  </a:cubicBezTo>
                  <a:cubicBezTo>
                    <a:pt x="901" y="612"/>
                    <a:pt x="1025" y="585"/>
                    <a:pt x="1098" y="499"/>
                  </a:cubicBezTo>
                  <a:cubicBezTo>
                    <a:pt x="1171" y="413"/>
                    <a:pt x="1214" y="204"/>
                    <a:pt x="1221" y="121"/>
                  </a:cubicBezTo>
                  <a:cubicBezTo>
                    <a:pt x="1228" y="38"/>
                    <a:pt x="1159" y="25"/>
                    <a:pt x="1143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grpSp>
          <p:nvGrpSpPr>
            <p:cNvPr id="19687" name="Group 75">
              <a:extLst>
                <a:ext uri="{FF2B5EF4-FFF2-40B4-BE49-F238E27FC236}">
                  <a16:creationId xmlns:a16="http://schemas.microsoft.com/office/drawing/2014/main" id="{45826657-D8C8-4F32-8AAE-74D5735C84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4" y="3455"/>
              <a:ext cx="726" cy="865"/>
              <a:chOff x="4604" y="2841"/>
              <a:chExt cx="726" cy="865"/>
            </a:xfrm>
          </p:grpSpPr>
          <p:sp>
            <p:nvSpPr>
              <p:cNvPr id="19688" name="Oval 69">
                <a:extLst>
                  <a:ext uri="{FF2B5EF4-FFF2-40B4-BE49-F238E27FC236}">
                    <a16:creationId xmlns:a16="http://schemas.microsoft.com/office/drawing/2014/main" id="{5002E90B-A89E-4BA6-A594-7378F36A8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5" y="2841"/>
                <a:ext cx="544" cy="5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89" name="Line 70">
                <a:extLst>
                  <a:ext uri="{FF2B5EF4-FFF2-40B4-BE49-F238E27FC236}">
                    <a16:creationId xmlns:a16="http://schemas.microsoft.com/office/drawing/2014/main" id="{FE32A2CC-F918-4F1C-9E0B-378643B15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94" y="3475"/>
                <a:ext cx="5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690" name="Line 71">
                <a:extLst>
                  <a:ext uri="{FF2B5EF4-FFF2-40B4-BE49-F238E27FC236}">
                    <a16:creationId xmlns:a16="http://schemas.microsoft.com/office/drawing/2014/main" id="{56439789-F1D8-44D3-A52A-35078F1909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4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691" name="Line 72">
                <a:extLst>
                  <a:ext uri="{FF2B5EF4-FFF2-40B4-BE49-F238E27FC236}">
                    <a16:creationId xmlns:a16="http://schemas.microsoft.com/office/drawing/2014/main" id="{585BE597-37B5-4310-A7CA-66EAFB4F7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9" y="3249"/>
                <a:ext cx="0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692" name="Line 73">
                <a:extLst>
                  <a:ext uri="{FF2B5EF4-FFF2-40B4-BE49-F238E27FC236}">
                    <a16:creationId xmlns:a16="http://schemas.microsoft.com/office/drawing/2014/main" id="{0C62B05D-EABF-4A10-BF69-6DAB30A89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9" y="329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693" name="Text Box 74">
                <a:extLst>
                  <a:ext uri="{FF2B5EF4-FFF2-40B4-BE49-F238E27FC236}">
                    <a16:creationId xmlns:a16="http://schemas.microsoft.com/office/drawing/2014/main" id="{E6EE3DB4-3F55-46A6-A90B-734D8444AB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6" y="3475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l-PL" altLang="pl-PL" sz="1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U</a:t>
                </a:r>
              </a:p>
            </p:txBody>
          </p:sp>
        </p:grpSp>
      </p:grpSp>
      <p:grpSp>
        <p:nvGrpSpPr>
          <p:cNvPr id="19474" name="Group 80">
            <a:extLst>
              <a:ext uri="{FF2B5EF4-FFF2-40B4-BE49-F238E27FC236}">
                <a16:creationId xmlns:a16="http://schemas.microsoft.com/office/drawing/2014/main" id="{B66F10D4-5DB3-4104-AB9E-2B771EA7382C}"/>
              </a:ext>
            </a:extLst>
          </p:cNvPr>
          <p:cNvGrpSpPr>
            <a:grpSpLocks/>
          </p:cNvGrpSpPr>
          <p:nvPr/>
        </p:nvGrpSpPr>
        <p:grpSpPr bwMode="auto">
          <a:xfrm>
            <a:off x="7134225" y="3625850"/>
            <a:ext cx="74613" cy="74613"/>
            <a:chOff x="4649" y="2024"/>
            <a:chExt cx="92" cy="92"/>
          </a:xfrm>
        </p:grpSpPr>
        <p:sp>
          <p:nvSpPr>
            <p:cNvPr id="19683" name="Oval 81">
              <a:extLst>
                <a:ext uri="{FF2B5EF4-FFF2-40B4-BE49-F238E27FC236}">
                  <a16:creationId xmlns:a16="http://schemas.microsoft.com/office/drawing/2014/main" id="{038C9248-2CBD-4598-B4EA-5028D10F6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84" name="Line 82">
              <a:extLst>
                <a:ext uri="{FF2B5EF4-FFF2-40B4-BE49-F238E27FC236}">
                  <a16:creationId xmlns:a16="http://schemas.microsoft.com/office/drawing/2014/main" id="{7197F820-1ADD-40D0-83A9-422D02E0CF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75" name="Group 83">
            <a:extLst>
              <a:ext uri="{FF2B5EF4-FFF2-40B4-BE49-F238E27FC236}">
                <a16:creationId xmlns:a16="http://schemas.microsoft.com/office/drawing/2014/main" id="{4DC2EBC8-A267-43B8-9D57-0417C075FE37}"/>
              </a:ext>
            </a:extLst>
          </p:cNvPr>
          <p:cNvGrpSpPr>
            <a:grpSpLocks/>
          </p:cNvGrpSpPr>
          <p:nvPr/>
        </p:nvGrpSpPr>
        <p:grpSpPr bwMode="auto">
          <a:xfrm>
            <a:off x="7578725" y="3481388"/>
            <a:ext cx="71438" cy="71437"/>
            <a:chOff x="4830" y="1979"/>
            <a:chExt cx="91" cy="90"/>
          </a:xfrm>
        </p:grpSpPr>
        <p:sp>
          <p:nvSpPr>
            <p:cNvPr id="19680" name="Oval 84">
              <a:extLst>
                <a:ext uri="{FF2B5EF4-FFF2-40B4-BE49-F238E27FC236}">
                  <a16:creationId xmlns:a16="http://schemas.microsoft.com/office/drawing/2014/main" id="{A7A7FA6C-AB5C-4841-8555-905B4343F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81" name="Line 85">
              <a:extLst>
                <a:ext uri="{FF2B5EF4-FFF2-40B4-BE49-F238E27FC236}">
                  <a16:creationId xmlns:a16="http://schemas.microsoft.com/office/drawing/2014/main" id="{31804134-2640-4AB6-A8C5-6E8ABDA12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82" name="Line 86">
              <a:extLst>
                <a:ext uri="{FF2B5EF4-FFF2-40B4-BE49-F238E27FC236}">
                  <a16:creationId xmlns:a16="http://schemas.microsoft.com/office/drawing/2014/main" id="{CF966720-77EE-4038-AE0E-B990C54FF0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76" name="Group 87">
            <a:extLst>
              <a:ext uri="{FF2B5EF4-FFF2-40B4-BE49-F238E27FC236}">
                <a16:creationId xmlns:a16="http://schemas.microsoft.com/office/drawing/2014/main" id="{7C695786-1C6C-4A95-A041-FF630FCED093}"/>
              </a:ext>
            </a:extLst>
          </p:cNvPr>
          <p:cNvGrpSpPr>
            <a:grpSpLocks/>
          </p:cNvGrpSpPr>
          <p:nvPr/>
        </p:nvGrpSpPr>
        <p:grpSpPr bwMode="auto">
          <a:xfrm>
            <a:off x="7639050" y="3554413"/>
            <a:ext cx="74613" cy="74612"/>
            <a:chOff x="4649" y="2024"/>
            <a:chExt cx="92" cy="92"/>
          </a:xfrm>
        </p:grpSpPr>
        <p:sp>
          <p:nvSpPr>
            <p:cNvPr id="19678" name="Oval 88">
              <a:extLst>
                <a:ext uri="{FF2B5EF4-FFF2-40B4-BE49-F238E27FC236}">
                  <a16:creationId xmlns:a16="http://schemas.microsoft.com/office/drawing/2014/main" id="{21503F20-9E99-438D-93FA-B04F27C25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79" name="Line 89">
              <a:extLst>
                <a:ext uri="{FF2B5EF4-FFF2-40B4-BE49-F238E27FC236}">
                  <a16:creationId xmlns:a16="http://schemas.microsoft.com/office/drawing/2014/main" id="{AE4CA66C-9E80-490C-BD18-04A654850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77" name="Group 90">
            <a:extLst>
              <a:ext uri="{FF2B5EF4-FFF2-40B4-BE49-F238E27FC236}">
                <a16:creationId xmlns:a16="http://schemas.microsoft.com/office/drawing/2014/main" id="{5964E3CE-8129-4275-96DF-CDED29A16822}"/>
              </a:ext>
            </a:extLst>
          </p:cNvPr>
          <p:cNvGrpSpPr>
            <a:grpSpLocks/>
          </p:cNvGrpSpPr>
          <p:nvPr/>
        </p:nvGrpSpPr>
        <p:grpSpPr bwMode="auto">
          <a:xfrm>
            <a:off x="7504113" y="3697288"/>
            <a:ext cx="71437" cy="71437"/>
            <a:chOff x="4830" y="1979"/>
            <a:chExt cx="91" cy="90"/>
          </a:xfrm>
        </p:grpSpPr>
        <p:sp>
          <p:nvSpPr>
            <p:cNvPr id="19675" name="Oval 91">
              <a:extLst>
                <a:ext uri="{FF2B5EF4-FFF2-40B4-BE49-F238E27FC236}">
                  <a16:creationId xmlns:a16="http://schemas.microsoft.com/office/drawing/2014/main" id="{545F13CB-F11D-4E1C-843A-88D0C9746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76" name="Line 92">
              <a:extLst>
                <a:ext uri="{FF2B5EF4-FFF2-40B4-BE49-F238E27FC236}">
                  <a16:creationId xmlns:a16="http://schemas.microsoft.com/office/drawing/2014/main" id="{F24A7686-7BF0-4DED-AF84-CB037DD65A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77" name="Line 93">
              <a:extLst>
                <a:ext uri="{FF2B5EF4-FFF2-40B4-BE49-F238E27FC236}">
                  <a16:creationId xmlns:a16="http://schemas.microsoft.com/office/drawing/2014/main" id="{7538EC2E-6CBB-4545-ACDA-8996981316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78" name="Group 94">
            <a:extLst>
              <a:ext uri="{FF2B5EF4-FFF2-40B4-BE49-F238E27FC236}">
                <a16:creationId xmlns:a16="http://schemas.microsoft.com/office/drawing/2014/main" id="{2C2DBFFF-7D55-4624-9163-D605DE07AED2}"/>
              </a:ext>
            </a:extLst>
          </p:cNvPr>
          <p:cNvGrpSpPr>
            <a:grpSpLocks/>
          </p:cNvGrpSpPr>
          <p:nvPr/>
        </p:nvGrpSpPr>
        <p:grpSpPr bwMode="auto">
          <a:xfrm>
            <a:off x="7575550" y="3697288"/>
            <a:ext cx="74613" cy="74612"/>
            <a:chOff x="4649" y="2024"/>
            <a:chExt cx="92" cy="92"/>
          </a:xfrm>
        </p:grpSpPr>
        <p:sp>
          <p:nvSpPr>
            <p:cNvPr id="19673" name="Oval 95">
              <a:extLst>
                <a:ext uri="{FF2B5EF4-FFF2-40B4-BE49-F238E27FC236}">
                  <a16:creationId xmlns:a16="http://schemas.microsoft.com/office/drawing/2014/main" id="{6B147281-4082-4F59-9C9D-FB297C3BB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74" name="Line 96">
              <a:extLst>
                <a:ext uri="{FF2B5EF4-FFF2-40B4-BE49-F238E27FC236}">
                  <a16:creationId xmlns:a16="http://schemas.microsoft.com/office/drawing/2014/main" id="{D54C2C4C-2AAE-40BC-815A-030889098B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79" name="Group 97">
            <a:extLst>
              <a:ext uri="{FF2B5EF4-FFF2-40B4-BE49-F238E27FC236}">
                <a16:creationId xmlns:a16="http://schemas.microsoft.com/office/drawing/2014/main" id="{0D215D3E-6A85-4C49-AB8A-CA11ECA8571C}"/>
              </a:ext>
            </a:extLst>
          </p:cNvPr>
          <p:cNvGrpSpPr>
            <a:grpSpLocks/>
          </p:cNvGrpSpPr>
          <p:nvPr/>
        </p:nvGrpSpPr>
        <p:grpSpPr bwMode="auto">
          <a:xfrm>
            <a:off x="7573963" y="3841750"/>
            <a:ext cx="71437" cy="71438"/>
            <a:chOff x="4830" y="1979"/>
            <a:chExt cx="91" cy="90"/>
          </a:xfrm>
        </p:grpSpPr>
        <p:sp>
          <p:nvSpPr>
            <p:cNvPr id="19670" name="Oval 98">
              <a:extLst>
                <a:ext uri="{FF2B5EF4-FFF2-40B4-BE49-F238E27FC236}">
                  <a16:creationId xmlns:a16="http://schemas.microsoft.com/office/drawing/2014/main" id="{FDC8D97E-8FA8-4705-8BE7-A4E21FA1F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71" name="Line 99">
              <a:extLst>
                <a:ext uri="{FF2B5EF4-FFF2-40B4-BE49-F238E27FC236}">
                  <a16:creationId xmlns:a16="http://schemas.microsoft.com/office/drawing/2014/main" id="{155BA9BA-FA89-4620-BC02-3768A68475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72" name="Line 100">
              <a:extLst>
                <a:ext uri="{FF2B5EF4-FFF2-40B4-BE49-F238E27FC236}">
                  <a16:creationId xmlns:a16="http://schemas.microsoft.com/office/drawing/2014/main" id="{22C702F9-CEE1-4827-89FA-A4B48D7DE9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80" name="Group 101">
            <a:extLst>
              <a:ext uri="{FF2B5EF4-FFF2-40B4-BE49-F238E27FC236}">
                <a16:creationId xmlns:a16="http://schemas.microsoft.com/office/drawing/2014/main" id="{1DE34227-4E00-4A55-B0F0-1602D7F62CFD}"/>
              </a:ext>
            </a:extLst>
          </p:cNvPr>
          <p:cNvGrpSpPr>
            <a:grpSpLocks/>
          </p:cNvGrpSpPr>
          <p:nvPr/>
        </p:nvGrpSpPr>
        <p:grpSpPr bwMode="auto">
          <a:xfrm>
            <a:off x="7639050" y="3841750"/>
            <a:ext cx="74613" cy="74613"/>
            <a:chOff x="4649" y="2024"/>
            <a:chExt cx="92" cy="92"/>
          </a:xfrm>
        </p:grpSpPr>
        <p:sp>
          <p:nvSpPr>
            <p:cNvPr id="19668" name="Oval 102">
              <a:extLst>
                <a:ext uri="{FF2B5EF4-FFF2-40B4-BE49-F238E27FC236}">
                  <a16:creationId xmlns:a16="http://schemas.microsoft.com/office/drawing/2014/main" id="{05F83ABE-A35F-4303-AE14-18A8696B0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69" name="Line 103">
              <a:extLst>
                <a:ext uri="{FF2B5EF4-FFF2-40B4-BE49-F238E27FC236}">
                  <a16:creationId xmlns:a16="http://schemas.microsoft.com/office/drawing/2014/main" id="{BAA708A7-0BCA-420F-A4DD-21F6A953C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81" name="Group 104">
            <a:extLst>
              <a:ext uri="{FF2B5EF4-FFF2-40B4-BE49-F238E27FC236}">
                <a16:creationId xmlns:a16="http://schemas.microsoft.com/office/drawing/2014/main" id="{2A67D78F-30DB-49A2-A600-D4B6AEB2255D}"/>
              </a:ext>
            </a:extLst>
          </p:cNvPr>
          <p:cNvGrpSpPr>
            <a:grpSpLocks/>
          </p:cNvGrpSpPr>
          <p:nvPr/>
        </p:nvGrpSpPr>
        <p:grpSpPr bwMode="auto">
          <a:xfrm>
            <a:off x="7497763" y="4057650"/>
            <a:ext cx="71437" cy="71438"/>
            <a:chOff x="4830" y="1979"/>
            <a:chExt cx="91" cy="90"/>
          </a:xfrm>
        </p:grpSpPr>
        <p:sp>
          <p:nvSpPr>
            <p:cNvPr id="19665" name="Oval 105">
              <a:extLst>
                <a:ext uri="{FF2B5EF4-FFF2-40B4-BE49-F238E27FC236}">
                  <a16:creationId xmlns:a16="http://schemas.microsoft.com/office/drawing/2014/main" id="{BDD7F409-B391-4083-BD79-5D0A0269B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66" name="Line 106">
              <a:extLst>
                <a:ext uri="{FF2B5EF4-FFF2-40B4-BE49-F238E27FC236}">
                  <a16:creationId xmlns:a16="http://schemas.microsoft.com/office/drawing/2014/main" id="{02D77508-EAAC-478F-BC3B-3D052F0D3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67" name="Line 107">
              <a:extLst>
                <a:ext uri="{FF2B5EF4-FFF2-40B4-BE49-F238E27FC236}">
                  <a16:creationId xmlns:a16="http://schemas.microsoft.com/office/drawing/2014/main" id="{D80AFF97-7569-4E34-B481-6D1E4F1E68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82" name="Group 108">
            <a:extLst>
              <a:ext uri="{FF2B5EF4-FFF2-40B4-BE49-F238E27FC236}">
                <a16:creationId xmlns:a16="http://schemas.microsoft.com/office/drawing/2014/main" id="{255F75A3-E29D-4FF1-873E-08B139CBBA3C}"/>
              </a:ext>
            </a:extLst>
          </p:cNvPr>
          <p:cNvGrpSpPr>
            <a:grpSpLocks/>
          </p:cNvGrpSpPr>
          <p:nvPr/>
        </p:nvGrpSpPr>
        <p:grpSpPr bwMode="auto">
          <a:xfrm>
            <a:off x="7570788" y="3986213"/>
            <a:ext cx="74612" cy="74612"/>
            <a:chOff x="4649" y="2024"/>
            <a:chExt cx="92" cy="92"/>
          </a:xfrm>
        </p:grpSpPr>
        <p:sp>
          <p:nvSpPr>
            <p:cNvPr id="19663" name="Oval 109">
              <a:extLst>
                <a:ext uri="{FF2B5EF4-FFF2-40B4-BE49-F238E27FC236}">
                  <a16:creationId xmlns:a16="http://schemas.microsoft.com/office/drawing/2014/main" id="{D2C5C66B-B626-4E16-9E82-4FB9D7DB0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64" name="Line 110">
              <a:extLst>
                <a:ext uri="{FF2B5EF4-FFF2-40B4-BE49-F238E27FC236}">
                  <a16:creationId xmlns:a16="http://schemas.microsoft.com/office/drawing/2014/main" id="{18B306BC-60BC-49A5-9E20-6314C7C4F0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83" name="Group 111">
            <a:extLst>
              <a:ext uri="{FF2B5EF4-FFF2-40B4-BE49-F238E27FC236}">
                <a16:creationId xmlns:a16="http://schemas.microsoft.com/office/drawing/2014/main" id="{2D65682F-7444-4F82-99EC-D8A8AECC68F7}"/>
              </a:ext>
            </a:extLst>
          </p:cNvPr>
          <p:cNvGrpSpPr>
            <a:grpSpLocks/>
          </p:cNvGrpSpPr>
          <p:nvPr/>
        </p:nvGrpSpPr>
        <p:grpSpPr bwMode="auto">
          <a:xfrm>
            <a:off x="7567613" y="4194175"/>
            <a:ext cx="71437" cy="71438"/>
            <a:chOff x="4830" y="1979"/>
            <a:chExt cx="91" cy="90"/>
          </a:xfrm>
        </p:grpSpPr>
        <p:sp>
          <p:nvSpPr>
            <p:cNvPr id="19660" name="Oval 112">
              <a:extLst>
                <a:ext uri="{FF2B5EF4-FFF2-40B4-BE49-F238E27FC236}">
                  <a16:creationId xmlns:a16="http://schemas.microsoft.com/office/drawing/2014/main" id="{8257D55F-77BB-4C73-BC07-9B6E05093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61" name="Line 113">
              <a:extLst>
                <a:ext uri="{FF2B5EF4-FFF2-40B4-BE49-F238E27FC236}">
                  <a16:creationId xmlns:a16="http://schemas.microsoft.com/office/drawing/2014/main" id="{5D257AE3-2E12-400C-8B63-4087B747A0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62" name="Line 114">
              <a:extLst>
                <a:ext uri="{FF2B5EF4-FFF2-40B4-BE49-F238E27FC236}">
                  <a16:creationId xmlns:a16="http://schemas.microsoft.com/office/drawing/2014/main" id="{443317DD-1E7D-40E2-A6AA-7736F28FC4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84" name="Group 115">
            <a:extLst>
              <a:ext uri="{FF2B5EF4-FFF2-40B4-BE49-F238E27FC236}">
                <a16:creationId xmlns:a16="http://schemas.microsoft.com/office/drawing/2014/main" id="{968AC768-D235-4C47-89A2-775B870A1613}"/>
              </a:ext>
            </a:extLst>
          </p:cNvPr>
          <p:cNvGrpSpPr>
            <a:grpSpLocks/>
          </p:cNvGrpSpPr>
          <p:nvPr/>
        </p:nvGrpSpPr>
        <p:grpSpPr bwMode="auto">
          <a:xfrm>
            <a:off x="7639050" y="4273550"/>
            <a:ext cx="74613" cy="74613"/>
            <a:chOff x="4649" y="2024"/>
            <a:chExt cx="92" cy="92"/>
          </a:xfrm>
        </p:grpSpPr>
        <p:sp>
          <p:nvSpPr>
            <p:cNvPr id="19658" name="Oval 116">
              <a:extLst>
                <a:ext uri="{FF2B5EF4-FFF2-40B4-BE49-F238E27FC236}">
                  <a16:creationId xmlns:a16="http://schemas.microsoft.com/office/drawing/2014/main" id="{53E82DB9-7A33-487A-87B8-FE3982EBC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59" name="Line 117">
              <a:extLst>
                <a:ext uri="{FF2B5EF4-FFF2-40B4-BE49-F238E27FC236}">
                  <a16:creationId xmlns:a16="http://schemas.microsoft.com/office/drawing/2014/main" id="{AEE65E7F-8FDE-4726-B559-ED5A89D575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85" name="Group 118">
            <a:extLst>
              <a:ext uri="{FF2B5EF4-FFF2-40B4-BE49-F238E27FC236}">
                <a16:creationId xmlns:a16="http://schemas.microsoft.com/office/drawing/2014/main" id="{E46B53E3-0B18-4594-B4E4-73182AF2E31F}"/>
              </a:ext>
            </a:extLst>
          </p:cNvPr>
          <p:cNvGrpSpPr>
            <a:grpSpLocks/>
          </p:cNvGrpSpPr>
          <p:nvPr/>
        </p:nvGrpSpPr>
        <p:grpSpPr bwMode="auto">
          <a:xfrm>
            <a:off x="7504113" y="4418013"/>
            <a:ext cx="71437" cy="71437"/>
            <a:chOff x="4830" y="1979"/>
            <a:chExt cx="91" cy="90"/>
          </a:xfrm>
        </p:grpSpPr>
        <p:sp>
          <p:nvSpPr>
            <p:cNvPr id="19655" name="Oval 119">
              <a:extLst>
                <a:ext uri="{FF2B5EF4-FFF2-40B4-BE49-F238E27FC236}">
                  <a16:creationId xmlns:a16="http://schemas.microsoft.com/office/drawing/2014/main" id="{9E4054B5-7C87-4352-8D26-A6E1C2406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56" name="Line 120">
              <a:extLst>
                <a:ext uri="{FF2B5EF4-FFF2-40B4-BE49-F238E27FC236}">
                  <a16:creationId xmlns:a16="http://schemas.microsoft.com/office/drawing/2014/main" id="{B4468CF0-82E3-4900-9BA7-8895E3C67B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57" name="Line 121">
              <a:extLst>
                <a:ext uri="{FF2B5EF4-FFF2-40B4-BE49-F238E27FC236}">
                  <a16:creationId xmlns:a16="http://schemas.microsoft.com/office/drawing/2014/main" id="{6219B3A3-BA26-4AFF-BBAF-4AD4BECE7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86" name="Group 122">
            <a:extLst>
              <a:ext uri="{FF2B5EF4-FFF2-40B4-BE49-F238E27FC236}">
                <a16:creationId xmlns:a16="http://schemas.microsoft.com/office/drawing/2014/main" id="{2796B3FC-5C1C-4184-AAB2-144D80846A8B}"/>
              </a:ext>
            </a:extLst>
          </p:cNvPr>
          <p:cNvGrpSpPr>
            <a:grpSpLocks/>
          </p:cNvGrpSpPr>
          <p:nvPr/>
        </p:nvGrpSpPr>
        <p:grpSpPr bwMode="auto">
          <a:xfrm>
            <a:off x="7566025" y="4418013"/>
            <a:ext cx="74613" cy="74612"/>
            <a:chOff x="4649" y="2024"/>
            <a:chExt cx="92" cy="92"/>
          </a:xfrm>
        </p:grpSpPr>
        <p:sp>
          <p:nvSpPr>
            <p:cNvPr id="19653" name="Oval 123">
              <a:extLst>
                <a:ext uri="{FF2B5EF4-FFF2-40B4-BE49-F238E27FC236}">
                  <a16:creationId xmlns:a16="http://schemas.microsoft.com/office/drawing/2014/main" id="{8B44CCB8-35C7-4D34-8F20-23D615903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54" name="Line 124">
              <a:extLst>
                <a:ext uri="{FF2B5EF4-FFF2-40B4-BE49-F238E27FC236}">
                  <a16:creationId xmlns:a16="http://schemas.microsoft.com/office/drawing/2014/main" id="{A264B47E-5A3F-49DA-828C-575F3E2AA3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87" name="Group 125">
            <a:extLst>
              <a:ext uri="{FF2B5EF4-FFF2-40B4-BE49-F238E27FC236}">
                <a16:creationId xmlns:a16="http://schemas.microsoft.com/office/drawing/2014/main" id="{62652DAB-941F-4A97-9D55-179F1849C367}"/>
              </a:ext>
            </a:extLst>
          </p:cNvPr>
          <p:cNvGrpSpPr>
            <a:grpSpLocks/>
          </p:cNvGrpSpPr>
          <p:nvPr/>
        </p:nvGrpSpPr>
        <p:grpSpPr bwMode="auto">
          <a:xfrm>
            <a:off x="7562850" y="4633913"/>
            <a:ext cx="71438" cy="71437"/>
            <a:chOff x="4830" y="1979"/>
            <a:chExt cx="91" cy="90"/>
          </a:xfrm>
        </p:grpSpPr>
        <p:sp>
          <p:nvSpPr>
            <p:cNvPr id="19650" name="Oval 126">
              <a:extLst>
                <a:ext uri="{FF2B5EF4-FFF2-40B4-BE49-F238E27FC236}">
                  <a16:creationId xmlns:a16="http://schemas.microsoft.com/office/drawing/2014/main" id="{0E95FCF9-D60A-4EFB-AC22-63E00E4A2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51" name="Line 127">
              <a:extLst>
                <a:ext uri="{FF2B5EF4-FFF2-40B4-BE49-F238E27FC236}">
                  <a16:creationId xmlns:a16="http://schemas.microsoft.com/office/drawing/2014/main" id="{D95FDE0F-8B14-427C-B704-51ABF09DA0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52" name="Line 128">
              <a:extLst>
                <a:ext uri="{FF2B5EF4-FFF2-40B4-BE49-F238E27FC236}">
                  <a16:creationId xmlns:a16="http://schemas.microsoft.com/office/drawing/2014/main" id="{CBE2C5DD-F35D-4215-8C49-791B082D0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88" name="Group 129">
            <a:extLst>
              <a:ext uri="{FF2B5EF4-FFF2-40B4-BE49-F238E27FC236}">
                <a16:creationId xmlns:a16="http://schemas.microsoft.com/office/drawing/2014/main" id="{18AD05B2-D413-4B53-A1E9-83CE6A7D6FD7}"/>
              </a:ext>
            </a:extLst>
          </p:cNvPr>
          <p:cNvGrpSpPr>
            <a:grpSpLocks/>
          </p:cNvGrpSpPr>
          <p:nvPr/>
        </p:nvGrpSpPr>
        <p:grpSpPr bwMode="auto">
          <a:xfrm>
            <a:off x="7635875" y="4562475"/>
            <a:ext cx="74613" cy="74613"/>
            <a:chOff x="4649" y="2024"/>
            <a:chExt cx="92" cy="92"/>
          </a:xfrm>
        </p:grpSpPr>
        <p:sp>
          <p:nvSpPr>
            <p:cNvPr id="19648" name="Oval 130">
              <a:extLst>
                <a:ext uri="{FF2B5EF4-FFF2-40B4-BE49-F238E27FC236}">
                  <a16:creationId xmlns:a16="http://schemas.microsoft.com/office/drawing/2014/main" id="{AC6BDFF3-AB0C-4D8B-A216-869CAC1BD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49" name="Line 131">
              <a:extLst>
                <a:ext uri="{FF2B5EF4-FFF2-40B4-BE49-F238E27FC236}">
                  <a16:creationId xmlns:a16="http://schemas.microsoft.com/office/drawing/2014/main" id="{8E281D62-17AD-441A-BD50-80C2EA350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89" name="Group 317">
            <a:extLst>
              <a:ext uri="{FF2B5EF4-FFF2-40B4-BE49-F238E27FC236}">
                <a16:creationId xmlns:a16="http://schemas.microsoft.com/office/drawing/2014/main" id="{8386A34D-1891-473E-A700-9371F1352EB3}"/>
              </a:ext>
            </a:extLst>
          </p:cNvPr>
          <p:cNvGrpSpPr>
            <a:grpSpLocks/>
          </p:cNvGrpSpPr>
          <p:nvPr/>
        </p:nvGrpSpPr>
        <p:grpSpPr bwMode="auto">
          <a:xfrm>
            <a:off x="7040563" y="3554413"/>
            <a:ext cx="157162" cy="935037"/>
            <a:chOff x="4771" y="2614"/>
            <a:chExt cx="99" cy="589"/>
          </a:xfrm>
        </p:grpSpPr>
        <p:grpSp>
          <p:nvGrpSpPr>
            <p:cNvPr id="19636" name="Group 21">
              <a:extLst>
                <a:ext uri="{FF2B5EF4-FFF2-40B4-BE49-F238E27FC236}">
                  <a16:creationId xmlns:a16="http://schemas.microsoft.com/office/drawing/2014/main" id="{51312041-103B-4AD4-9ECD-B34AF4A34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71" y="2614"/>
              <a:ext cx="45" cy="45"/>
              <a:chOff x="4830" y="1979"/>
              <a:chExt cx="91" cy="90"/>
            </a:xfrm>
          </p:grpSpPr>
          <p:sp>
            <p:nvSpPr>
              <p:cNvPr id="19645" name="Oval 20">
                <a:extLst>
                  <a:ext uri="{FF2B5EF4-FFF2-40B4-BE49-F238E27FC236}">
                    <a16:creationId xmlns:a16="http://schemas.microsoft.com/office/drawing/2014/main" id="{CA8477F8-3B0B-4498-8A71-85F387D84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1" y="1979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46" name="Line 16">
                <a:extLst>
                  <a:ext uri="{FF2B5EF4-FFF2-40B4-BE49-F238E27FC236}">
                    <a16:creationId xmlns:a16="http://schemas.microsoft.com/office/drawing/2014/main" id="{9821625B-63E4-4AB5-86B3-10F040298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0" y="202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647" name="Line 19">
                <a:extLst>
                  <a:ext uri="{FF2B5EF4-FFF2-40B4-BE49-F238E27FC236}">
                    <a16:creationId xmlns:a16="http://schemas.microsoft.com/office/drawing/2014/main" id="{9CD0E1DB-2873-446A-BF04-C4C9D018B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6" y="1979"/>
                <a:ext cx="0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9637" name="Group 31">
              <a:extLst>
                <a:ext uri="{FF2B5EF4-FFF2-40B4-BE49-F238E27FC236}">
                  <a16:creationId xmlns:a16="http://schemas.microsoft.com/office/drawing/2014/main" id="{38296C25-F069-4B4B-8BA3-1FB23B82B2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5" y="2750"/>
              <a:ext cx="45" cy="45"/>
              <a:chOff x="4830" y="1979"/>
              <a:chExt cx="91" cy="90"/>
            </a:xfrm>
          </p:grpSpPr>
          <p:sp>
            <p:nvSpPr>
              <p:cNvPr id="19642" name="Oval 32">
                <a:extLst>
                  <a:ext uri="{FF2B5EF4-FFF2-40B4-BE49-F238E27FC236}">
                    <a16:creationId xmlns:a16="http://schemas.microsoft.com/office/drawing/2014/main" id="{C1819D3B-9B1A-4C92-AEDF-DF8FB2700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1" y="1979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43" name="Line 33">
                <a:extLst>
                  <a:ext uri="{FF2B5EF4-FFF2-40B4-BE49-F238E27FC236}">
                    <a16:creationId xmlns:a16="http://schemas.microsoft.com/office/drawing/2014/main" id="{4A93A40B-9299-43F7-8420-A4EFAE4F2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0" y="202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644" name="Line 34">
                <a:extLst>
                  <a:ext uri="{FF2B5EF4-FFF2-40B4-BE49-F238E27FC236}">
                    <a16:creationId xmlns:a16="http://schemas.microsoft.com/office/drawing/2014/main" id="{D37C8FAF-E56A-4FFF-9AD9-40020476B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6" y="1979"/>
                <a:ext cx="0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9638" name="Group 52">
              <a:extLst>
                <a:ext uri="{FF2B5EF4-FFF2-40B4-BE49-F238E27FC236}">
                  <a16:creationId xmlns:a16="http://schemas.microsoft.com/office/drawing/2014/main" id="{3818D7C2-836F-4B93-8D27-C18CB3C529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5" y="3158"/>
              <a:ext cx="45" cy="45"/>
              <a:chOff x="4830" y="1979"/>
              <a:chExt cx="91" cy="90"/>
            </a:xfrm>
          </p:grpSpPr>
          <p:sp>
            <p:nvSpPr>
              <p:cNvPr id="19639" name="Oval 53">
                <a:extLst>
                  <a:ext uri="{FF2B5EF4-FFF2-40B4-BE49-F238E27FC236}">
                    <a16:creationId xmlns:a16="http://schemas.microsoft.com/office/drawing/2014/main" id="{22638085-097A-4A21-AADA-D3977F374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1" y="1979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40" name="Line 54">
                <a:extLst>
                  <a:ext uri="{FF2B5EF4-FFF2-40B4-BE49-F238E27FC236}">
                    <a16:creationId xmlns:a16="http://schemas.microsoft.com/office/drawing/2014/main" id="{8D167F7D-78D1-4C70-ADB4-518578F037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0" y="202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641" name="Line 55">
                <a:extLst>
                  <a:ext uri="{FF2B5EF4-FFF2-40B4-BE49-F238E27FC236}">
                    <a16:creationId xmlns:a16="http://schemas.microsoft.com/office/drawing/2014/main" id="{28ECDD5E-BC1C-46EB-A93B-AE80454F53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6" y="1979"/>
                <a:ext cx="0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19490" name="Group 56">
            <a:extLst>
              <a:ext uri="{FF2B5EF4-FFF2-40B4-BE49-F238E27FC236}">
                <a16:creationId xmlns:a16="http://schemas.microsoft.com/office/drawing/2014/main" id="{DD5BEEFD-BA2C-4D7D-8E52-2BABAB05939B}"/>
              </a:ext>
            </a:extLst>
          </p:cNvPr>
          <p:cNvGrpSpPr>
            <a:grpSpLocks/>
          </p:cNvGrpSpPr>
          <p:nvPr/>
        </p:nvGrpSpPr>
        <p:grpSpPr bwMode="auto">
          <a:xfrm>
            <a:off x="6991350" y="4418013"/>
            <a:ext cx="74613" cy="74612"/>
            <a:chOff x="4649" y="2024"/>
            <a:chExt cx="92" cy="92"/>
          </a:xfrm>
        </p:grpSpPr>
        <p:sp>
          <p:nvSpPr>
            <p:cNvPr id="19634" name="Oval 57">
              <a:extLst>
                <a:ext uri="{FF2B5EF4-FFF2-40B4-BE49-F238E27FC236}">
                  <a16:creationId xmlns:a16="http://schemas.microsoft.com/office/drawing/2014/main" id="{5AD616C0-B3F6-4E0E-8E05-0C09A829B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35" name="Line 58">
              <a:extLst>
                <a:ext uri="{FF2B5EF4-FFF2-40B4-BE49-F238E27FC236}">
                  <a16:creationId xmlns:a16="http://schemas.microsoft.com/office/drawing/2014/main" id="{D3297AB4-7DB9-41BD-81A9-26929B2E2F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91" name="Group 145">
            <a:extLst>
              <a:ext uri="{FF2B5EF4-FFF2-40B4-BE49-F238E27FC236}">
                <a16:creationId xmlns:a16="http://schemas.microsoft.com/office/drawing/2014/main" id="{396D39BF-D247-41A7-9E46-EB27B182CD84}"/>
              </a:ext>
            </a:extLst>
          </p:cNvPr>
          <p:cNvGrpSpPr>
            <a:grpSpLocks/>
          </p:cNvGrpSpPr>
          <p:nvPr/>
        </p:nvGrpSpPr>
        <p:grpSpPr bwMode="auto">
          <a:xfrm>
            <a:off x="7061200" y="3770313"/>
            <a:ext cx="74613" cy="74612"/>
            <a:chOff x="4649" y="2024"/>
            <a:chExt cx="92" cy="92"/>
          </a:xfrm>
        </p:grpSpPr>
        <p:sp>
          <p:nvSpPr>
            <p:cNvPr id="19632" name="Oval 146">
              <a:extLst>
                <a:ext uri="{FF2B5EF4-FFF2-40B4-BE49-F238E27FC236}">
                  <a16:creationId xmlns:a16="http://schemas.microsoft.com/office/drawing/2014/main" id="{EC390639-E510-49D8-B782-0E2187539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33" name="Line 147">
              <a:extLst>
                <a:ext uri="{FF2B5EF4-FFF2-40B4-BE49-F238E27FC236}">
                  <a16:creationId xmlns:a16="http://schemas.microsoft.com/office/drawing/2014/main" id="{922AA53C-4620-4390-9D48-364E32C79F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92" name="Group 155">
            <a:extLst>
              <a:ext uri="{FF2B5EF4-FFF2-40B4-BE49-F238E27FC236}">
                <a16:creationId xmlns:a16="http://schemas.microsoft.com/office/drawing/2014/main" id="{26CCDCA7-521A-4FBA-B179-5ECF8FD9D792}"/>
              </a:ext>
            </a:extLst>
          </p:cNvPr>
          <p:cNvGrpSpPr>
            <a:grpSpLocks/>
          </p:cNvGrpSpPr>
          <p:nvPr/>
        </p:nvGrpSpPr>
        <p:grpSpPr bwMode="auto">
          <a:xfrm>
            <a:off x="6702425" y="4129088"/>
            <a:ext cx="74613" cy="74612"/>
            <a:chOff x="4649" y="2024"/>
            <a:chExt cx="92" cy="92"/>
          </a:xfrm>
        </p:grpSpPr>
        <p:sp>
          <p:nvSpPr>
            <p:cNvPr id="19630" name="Oval 156">
              <a:extLst>
                <a:ext uri="{FF2B5EF4-FFF2-40B4-BE49-F238E27FC236}">
                  <a16:creationId xmlns:a16="http://schemas.microsoft.com/office/drawing/2014/main" id="{DD84B060-FF31-4B09-AE0C-FF1340159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31" name="Line 157">
              <a:extLst>
                <a:ext uri="{FF2B5EF4-FFF2-40B4-BE49-F238E27FC236}">
                  <a16:creationId xmlns:a16="http://schemas.microsoft.com/office/drawing/2014/main" id="{57EAC6C2-647C-4D7B-906D-6432DAA4BA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93" name="Group 158">
            <a:extLst>
              <a:ext uri="{FF2B5EF4-FFF2-40B4-BE49-F238E27FC236}">
                <a16:creationId xmlns:a16="http://schemas.microsoft.com/office/drawing/2014/main" id="{A3D1002E-F1FC-4E1A-9267-79CDD1520AB7}"/>
              </a:ext>
            </a:extLst>
          </p:cNvPr>
          <p:cNvGrpSpPr>
            <a:grpSpLocks/>
          </p:cNvGrpSpPr>
          <p:nvPr/>
        </p:nvGrpSpPr>
        <p:grpSpPr bwMode="auto">
          <a:xfrm>
            <a:off x="6775450" y="4057650"/>
            <a:ext cx="71438" cy="71438"/>
            <a:chOff x="4830" y="1979"/>
            <a:chExt cx="91" cy="90"/>
          </a:xfrm>
        </p:grpSpPr>
        <p:sp>
          <p:nvSpPr>
            <p:cNvPr id="19627" name="Oval 159">
              <a:extLst>
                <a:ext uri="{FF2B5EF4-FFF2-40B4-BE49-F238E27FC236}">
                  <a16:creationId xmlns:a16="http://schemas.microsoft.com/office/drawing/2014/main" id="{96E80521-BDD6-4F7E-BB8E-3C04FFCFF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28" name="Line 160">
              <a:extLst>
                <a:ext uri="{FF2B5EF4-FFF2-40B4-BE49-F238E27FC236}">
                  <a16:creationId xmlns:a16="http://schemas.microsoft.com/office/drawing/2014/main" id="{0BE5263B-F3BE-4BC3-AD79-7AB973727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29" name="Line 161">
              <a:extLst>
                <a:ext uri="{FF2B5EF4-FFF2-40B4-BE49-F238E27FC236}">
                  <a16:creationId xmlns:a16="http://schemas.microsoft.com/office/drawing/2014/main" id="{9AF13DB2-547C-4AFE-B6F3-30D599DB01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94" name="Group 162">
            <a:extLst>
              <a:ext uri="{FF2B5EF4-FFF2-40B4-BE49-F238E27FC236}">
                <a16:creationId xmlns:a16="http://schemas.microsoft.com/office/drawing/2014/main" id="{2314487C-E673-4A60-81A0-AB432BE8586C}"/>
              </a:ext>
            </a:extLst>
          </p:cNvPr>
          <p:cNvGrpSpPr>
            <a:grpSpLocks/>
          </p:cNvGrpSpPr>
          <p:nvPr/>
        </p:nvGrpSpPr>
        <p:grpSpPr bwMode="auto">
          <a:xfrm>
            <a:off x="6486525" y="4057650"/>
            <a:ext cx="74613" cy="74613"/>
            <a:chOff x="4649" y="2024"/>
            <a:chExt cx="92" cy="92"/>
          </a:xfrm>
        </p:grpSpPr>
        <p:sp>
          <p:nvSpPr>
            <p:cNvPr id="19625" name="Oval 163">
              <a:extLst>
                <a:ext uri="{FF2B5EF4-FFF2-40B4-BE49-F238E27FC236}">
                  <a16:creationId xmlns:a16="http://schemas.microsoft.com/office/drawing/2014/main" id="{882FAD69-6106-43F0-AE30-8CB7967B4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26" name="Line 164">
              <a:extLst>
                <a:ext uri="{FF2B5EF4-FFF2-40B4-BE49-F238E27FC236}">
                  <a16:creationId xmlns:a16="http://schemas.microsoft.com/office/drawing/2014/main" id="{D83F2637-F031-485B-A6B6-7FB8D6FFE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95" name="Group 165">
            <a:extLst>
              <a:ext uri="{FF2B5EF4-FFF2-40B4-BE49-F238E27FC236}">
                <a16:creationId xmlns:a16="http://schemas.microsoft.com/office/drawing/2014/main" id="{3178AC90-A485-4C6C-96CE-77DF265C1D30}"/>
              </a:ext>
            </a:extLst>
          </p:cNvPr>
          <p:cNvGrpSpPr>
            <a:grpSpLocks/>
          </p:cNvGrpSpPr>
          <p:nvPr/>
        </p:nvGrpSpPr>
        <p:grpSpPr bwMode="auto">
          <a:xfrm>
            <a:off x="6559550" y="3986213"/>
            <a:ext cx="71438" cy="71437"/>
            <a:chOff x="4830" y="1979"/>
            <a:chExt cx="91" cy="90"/>
          </a:xfrm>
        </p:grpSpPr>
        <p:sp>
          <p:nvSpPr>
            <p:cNvPr id="19622" name="Oval 166">
              <a:extLst>
                <a:ext uri="{FF2B5EF4-FFF2-40B4-BE49-F238E27FC236}">
                  <a16:creationId xmlns:a16="http://schemas.microsoft.com/office/drawing/2014/main" id="{CC81ECC3-589B-496C-9B15-5BA760368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23" name="Line 167">
              <a:extLst>
                <a:ext uri="{FF2B5EF4-FFF2-40B4-BE49-F238E27FC236}">
                  <a16:creationId xmlns:a16="http://schemas.microsoft.com/office/drawing/2014/main" id="{3C67A99B-D9C7-4DAD-A84D-00F90BE72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24" name="Line 168">
              <a:extLst>
                <a:ext uri="{FF2B5EF4-FFF2-40B4-BE49-F238E27FC236}">
                  <a16:creationId xmlns:a16="http://schemas.microsoft.com/office/drawing/2014/main" id="{C93840F9-191D-4447-BE6F-62186232C1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96" name="Group 169">
            <a:extLst>
              <a:ext uri="{FF2B5EF4-FFF2-40B4-BE49-F238E27FC236}">
                <a16:creationId xmlns:a16="http://schemas.microsoft.com/office/drawing/2014/main" id="{954AFC02-0D68-446D-AEE2-49FFC1A97147}"/>
              </a:ext>
            </a:extLst>
          </p:cNvPr>
          <p:cNvGrpSpPr>
            <a:grpSpLocks/>
          </p:cNvGrpSpPr>
          <p:nvPr/>
        </p:nvGrpSpPr>
        <p:grpSpPr bwMode="auto">
          <a:xfrm>
            <a:off x="6270625" y="4273550"/>
            <a:ext cx="74613" cy="74613"/>
            <a:chOff x="4649" y="2024"/>
            <a:chExt cx="92" cy="92"/>
          </a:xfrm>
        </p:grpSpPr>
        <p:sp>
          <p:nvSpPr>
            <p:cNvPr id="19620" name="Oval 170">
              <a:extLst>
                <a:ext uri="{FF2B5EF4-FFF2-40B4-BE49-F238E27FC236}">
                  <a16:creationId xmlns:a16="http://schemas.microsoft.com/office/drawing/2014/main" id="{C87322F5-45FA-4E2D-9540-0F7614D1F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21" name="Line 171">
              <a:extLst>
                <a:ext uri="{FF2B5EF4-FFF2-40B4-BE49-F238E27FC236}">
                  <a16:creationId xmlns:a16="http://schemas.microsoft.com/office/drawing/2014/main" id="{46765AF7-5F8A-4D8D-9C28-C6DB45079F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97" name="Group 172">
            <a:extLst>
              <a:ext uri="{FF2B5EF4-FFF2-40B4-BE49-F238E27FC236}">
                <a16:creationId xmlns:a16="http://schemas.microsoft.com/office/drawing/2014/main" id="{FBEB3019-6389-4F16-9159-F599602CB69C}"/>
              </a:ext>
            </a:extLst>
          </p:cNvPr>
          <p:cNvGrpSpPr>
            <a:grpSpLocks/>
          </p:cNvGrpSpPr>
          <p:nvPr/>
        </p:nvGrpSpPr>
        <p:grpSpPr bwMode="auto">
          <a:xfrm>
            <a:off x="6327775" y="4202113"/>
            <a:ext cx="71438" cy="71437"/>
            <a:chOff x="4830" y="1979"/>
            <a:chExt cx="91" cy="90"/>
          </a:xfrm>
        </p:grpSpPr>
        <p:sp>
          <p:nvSpPr>
            <p:cNvPr id="19617" name="Oval 173">
              <a:extLst>
                <a:ext uri="{FF2B5EF4-FFF2-40B4-BE49-F238E27FC236}">
                  <a16:creationId xmlns:a16="http://schemas.microsoft.com/office/drawing/2014/main" id="{F3A4D375-FBFE-4FB2-A3B3-F52EB8210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18" name="Line 174">
              <a:extLst>
                <a:ext uri="{FF2B5EF4-FFF2-40B4-BE49-F238E27FC236}">
                  <a16:creationId xmlns:a16="http://schemas.microsoft.com/office/drawing/2014/main" id="{DA3C1D6A-70AB-4F08-A2F9-B5D5454036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19" name="Line 175">
              <a:extLst>
                <a:ext uri="{FF2B5EF4-FFF2-40B4-BE49-F238E27FC236}">
                  <a16:creationId xmlns:a16="http://schemas.microsoft.com/office/drawing/2014/main" id="{BCCAD14A-654F-42A2-9B3C-529F8C7305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98" name="Group 176">
            <a:extLst>
              <a:ext uri="{FF2B5EF4-FFF2-40B4-BE49-F238E27FC236}">
                <a16:creationId xmlns:a16="http://schemas.microsoft.com/office/drawing/2014/main" id="{2B0CA56C-31A5-478A-95AF-38D515650048}"/>
              </a:ext>
            </a:extLst>
          </p:cNvPr>
          <p:cNvGrpSpPr>
            <a:grpSpLocks/>
          </p:cNvGrpSpPr>
          <p:nvPr/>
        </p:nvGrpSpPr>
        <p:grpSpPr bwMode="auto">
          <a:xfrm>
            <a:off x="6343650" y="4705350"/>
            <a:ext cx="74613" cy="74613"/>
            <a:chOff x="4649" y="2024"/>
            <a:chExt cx="92" cy="92"/>
          </a:xfrm>
        </p:grpSpPr>
        <p:sp>
          <p:nvSpPr>
            <p:cNvPr id="19615" name="Oval 177">
              <a:extLst>
                <a:ext uri="{FF2B5EF4-FFF2-40B4-BE49-F238E27FC236}">
                  <a16:creationId xmlns:a16="http://schemas.microsoft.com/office/drawing/2014/main" id="{E94CDD7A-9A20-4696-8525-F3D08392F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16" name="Line 178">
              <a:extLst>
                <a:ext uri="{FF2B5EF4-FFF2-40B4-BE49-F238E27FC236}">
                  <a16:creationId xmlns:a16="http://schemas.microsoft.com/office/drawing/2014/main" id="{51459308-4386-404A-8BC8-FE14B58CA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499" name="Group 179">
            <a:extLst>
              <a:ext uri="{FF2B5EF4-FFF2-40B4-BE49-F238E27FC236}">
                <a16:creationId xmlns:a16="http://schemas.microsoft.com/office/drawing/2014/main" id="{366E7B69-07FB-4D4E-912D-9698890C01F5}"/>
              </a:ext>
            </a:extLst>
          </p:cNvPr>
          <p:cNvGrpSpPr>
            <a:grpSpLocks/>
          </p:cNvGrpSpPr>
          <p:nvPr/>
        </p:nvGrpSpPr>
        <p:grpSpPr bwMode="auto">
          <a:xfrm>
            <a:off x="6415088" y="4633913"/>
            <a:ext cx="71437" cy="71437"/>
            <a:chOff x="4830" y="1979"/>
            <a:chExt cx="91" cy="90"/>
          </a:xfrm>
        </p:grpSpPr>
        <p:sp>
          <p:nvSpPr>
            <p:cNvPr id="19612" name="Oval 180">
              <a:extLst>
                <a:ext uri="{FF2B5EF4-FFF2-40B4-BE49-F238E27FC236}">
                  <a16:creationId xmlns:a16="http://schemas.microsoft.com/office/drawing/2014/main" id="{3A0CBD8E-4740-447E-9178-4B15A0414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13" name="Line 181">
              <a:extLst>
                <a:ext uri="{FF2B5EF4-FFF2-40B4-BE49-F238E27FC236}">
                  <a16:creationId xmlns:a16="http://schemas.microsoft.com/office/drawing/2014/main" id="{C3912513-42C9-412D-A8EA-4EF12B598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14" name="Line 182">
              <a:extLst>
                <a:ext uri="{FF2B5EF4-FFF2-40B4-BE49-F238E27FC236}">
                  <a16:creationId xmlns:a16="http://schemas.microsoft.com/office/drawing/2014/main" id="{CCA893ED-C8A5-42F0-8D52-EB39AD550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00" name="Group 183">
            <a:extLst>
              <a:ext uri="{FF2B5EF4-FFF2-40B4-BE49-F238E27FC236}">
                <a16:creationId xmlns:a16="http://schemas.microsoft.com/office/drawing/2014/main" id="{66C43614-5ED6-41C0-9274-1F8032272782}"/>
              </a:ext>
            </a:extLst>
          </p:cNvPr>
          <p:cNvGrpSpPr>
            <a:grpSpLocks/>
          </p:cNvGrpSpPr>
          <p:nvPr/>
        </p:nvGrpSpPr>
        <p:grpSpPr bwMode="auto">
          <a:xfrm>
            <a:off x="6270625" y="4489450"/>
            <a:ext cx="74613" cy="74613"/>
            <a:chOff x="4649" y="2024"/>
            <a:chExt cx="92" cy="92"/>
          </a:xfrm>
        </p:grpSpPr>
        <p:sp>
          <p:nvSpPr>
            <p:cNvPr id="19610" name="Oval 184">
              <a:extLst>
                <a:ext uri="{FF2B5EF4-FFF2-40B4-BE49-F238E27FC236}">
                  <a16:creationId xmlns:a16="http://schemas.microsoft.com/office/drawing/2014/main" id="{19EA0F7C-061E-4411-8197-34977B6BB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11" name="Line 185">
              <a:extLst>
                <a:ext uri="{FF2B5EF4-FFF2-40B4-BE49-F238E27FC236}">
                  <a16:creationId xmlns:a16="http://schemas.microsoft.com/office/drawing/2014/main" id="{8BD7639F-8B40-4FD8-BF1B-172E89151B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01" name="Group 186">
            <a:extLst>
              <a:ext uri="{FF2B5EF4-FFF2-40B4-BE49-F238E27FC236}">
                <a16:creationId xmlns:a16="http://schemas.microsoft.com/office/drawing/2014/main" id="{9AEDD469-0FCE-4F91-8D8F-1EFB9E773173}"/>
              </a:ext>
            </a:extLst>
          </p:cNvPr>
          <p:cNvGrpSpPr>
            <a:grpSpLocks/>
          </p:cNvGrpSpPr>
          <p:nvPr/>
        </p:nvGrpSpPr>
        <p:grpSpPr bwMode="auto">
          <a:xfrm>
            <a:off x="6343650" y="4418013"/>
            <a:ext cx="71438" cy="71437"/>
            <a:chOff x="4830" y="1979"/>
            <a:chExt cx="91" cy="90"/>
          </a:xfrm>
        </p:grpSpPr>
        <p:sp>
          <p:nvSpPr>
            <p:cNvPr id="19607" name="Oval 187">
              <a:extLst>
                <a:ext uri="{FF2B5EF4-FFF2-40B4-BE49-F238E27FC236}">
                  <a16:creationId xmlns:a16="http://schemas.microsoft.com/office/drawing/2014/main" id="{5A3DB8BB-80AF-4441-9756-56B6F9014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08" name="Line 188">
              <a:extLst>
                <a:ext uri="{FF2B5EF4-FFF2-40B4-BE49-F238E27FC236}">
                  <a16:creationId xmlns:a16="http://schemas.microsoft.com/office/drawing/2014/main" id="{1C1D02F8-2AD7-4966-B79C-260534B7B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09" name="Line 189">
              <a:extLst>
                <a:ext uri="{FF2B5EF4-FFF2-40B4-BE49-F238E27FC236}">
                  <a16:creationId xmlns:a16="http://schemas.microsoft.com/office/drawing/2014/main" id="{71A45FD0-97F1-4F92-9ABE-9327A291B6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02" name="Group 190">
            <a:extLst>
              <a:ext uri="{FF2B5EF4-FFF2-40B4-BE49-F238E27FC236}">
                <a16:creationId xmlns:a16="http://schemas.microsoft.com/office/drawing/2014/main" id="{642C2A94-0B93-48B6-BDDB-1A8A46697C60}"/>
              </a:ext>
            </a:extLst>
          </p:cNvPr>
          <p:cNvGrpSpPr>
            <a:grpSpLocks/>
          </p:cNvGrpSpPr>
          <p:nvPr/>
        </p:nvGrpSpPr>
        <p:grpSpPr bwMode="auto">
          <a:xfrm>
            <a:off x="6559550" y="5065713"/>
            <a:ext cx="74613" cy="74612"/>
            <a:chOff x="4649" y="2024"/>
            <a:chExt cx="92" cy="92"/>
          </a:xfrm>
        </p:grpSpPr>
        <p:sp>
          <p:nvSpPr>
            <p:cNvPr id="19605" name="Oval 191">
              <a:extLst>
                <a:ext uri="{FF2B5EF4-FFF2-40B4-BE49-F238E27FC236}">
                  <a16:creationId xmlns:a16="http://schemas.microsoft.com/office/drawing/2014/main" id="{0B136A74-D423-450F-87CD-5820ABD07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06" name="Line 192">
              <a:extLst>
                <a:ext uri="{FF2B5EF4-FFF2-40B4-BE49-F238E27FC236}">
                  <a16:creationId xmlns:a16="http://schemas.microsoft.com/office/drawing/2014/main" id="{60D6107C-3D5E-4772-80FE-E72A56751D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03" name="Group 193">
            <a:extLst>
              <a:ext uri="{FF2B5EF4-FFF2-40B4-BE49-F238E27FC236}">
                <a16:creationId xmlns:a16="http://schemas.microsoft.com/office/drawing/2014/main" id="{AEB660EB-47FE-49DF-AEBF-3D8109E1DD04}"/>
              </a:ext>
            </a:extLst>
          </p:cNvPr>
          <p:cNvGrpSpPr>
            <a:grpSpLocks/>
          </p:cNvGrpSpPr>
          <p:nvPr/>
        </p:nvGrpSpPr>
        <p:grpSpPr bwMode="auto">
          <a:xfrm>
            <a:off x="6630988" y="4994275"/>
            <a:ext cx="71437" cy="71438"/>
            <a:chOff x="4830" y="1979"/>
            <a:chExt cx="91" cy="90"/>
          </a:xfrm>
        </p:grpSpPr>
        <p:sp>
          <p:nvSpPr>
            <p:cNvPr id="19602" name="Oval 194">
              <a:extLst>
                <a:ext uri="{FF2B5EF4-FFF2-40B4-BE49-F238E27FC236}">
                  <a16:creationId xmlns:a16="http://schemas.microsoft.com/office/drawing/2014/main" id="{D55E82C7-9B07-400C-B79F-7EA24663E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03" name="Line 195">
              <a:extLst>
                <a:ext uri="{FF2B5EF4-FFF2-40B4-BE49-F238E27FC236}">
                  <a16:creationId xmlns:a16="http://schemas.microsoft.com/office/drawing/2014/main" id="{5D033D93-F28A-4691-B078-B597FE7034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604" name="Line 196">
              <a:extLst>
                <a:ext uri="{FF2B5EF4-FFF2-40B4-BE49-F238E27FC236}">
                  <a16:creationId xmlns:a16="http://schemas.microsoft.com/office/drawing/2014/main" id="{7AA68F35-78AE-4580-A9DC-46584BFE90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04" name="Group 197">
            <a:extLst>
              <a:ext uri="{FF2B5EF4-FFF2-40B4-BE49-F238E27FC236}">
                <a16:creationId xmlns:a16="http://schemas.microsoft.com/office/drawing/2014/main" id="{FE107408-7DD7-40DE-8901-EBEE52C5B66C}"/>
              </a:ext>
            </a:extLst>
          </p:cNvPr>
          <p:cNvGrpSpPr>
            <a:grpSpLocks/>
          </p:cNvGrpSpPr>
          <p:nvPr/>
        </p:nvGrpSpPr>
        <p:grpSpPr bwMode="auto">
          <a:xfrm>
            <a:off x="6991350" y="5354638"/>
            <a:ext cx="74613" cy="74612"/>
            <a:chOff x="4649" y="2024"/>
            <a:chExt cx="92" cy="92"/>
          </a:xfrm>
        </p:grpSpPr>
        <p:sp>
          <p:nvSpPr>
            <p:cNvPr id="19600" name="Oval 198">
              <a:extLst>
                <a:ext uri="{FF2B5EF4-FFF2-40B4-BE49-F238E27FC236}">
                  <a16:creationId xmlns:a16="http://schemas.microsoft.com/office/drawing/2014/main" id="{BAA0564C-E7B6-4D3C-BC68-C69007324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601" name="Line 199">
              <a:extLst>
                <a:ext uri="{FF2B5EF4-FFF2-40B4-BE49-F238E27FC236}">
                  <a16:creationId xmlns:a16="http://schemas.microsoft.com/office/drawing/2014/main" id="{FCF74D5E-C125-4B59-9C89-AC230D29FA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05" name="Group 200">
            <a:extLst>
              <a:ext uri="{FF2B5EF4-FFF2-40B4-BE49-F238E27FC236}">
                <a16:creationId xmlns:a16="http://schemas.microsoft.com/office/drawing/2014/main" id="{81A62817-B78C-43A0-96EE-2B77AC487D94}"/>
              </a:ext>
            </a:extLst>
          </p:cNvPr>
          <p:cNvGrpSpPr>
            <a:grpSpLocks/>
          </p:cNvGrpSpPr>
          <p:nvPr/>
        </p:nvGrpSpPr>
        <p:grpSpPr bwMode="auto">
          <a:xfrm>
            <a:off x="7062788" y="5281613"/>
            <a:ext cx="71437" cy="71437"/>
            <a:chOff x="4830" y="1979"/>
            <a:chExt cx="91" cy="90"/>
          </a:xfrm>
        </p:grpSpPr>
        <p:sp>
          <p:nvSpPr>
            <p:cNvPr id="19597" name="Oval 201">
              <a:extLst>
                <a:ext uri="{FF2B5EF4-FFF2-40B4-BE49-F238E27FC236}">
                  <a16:creationId xmlns:a16="http://schemas.microsoft.com/office/drawing/2014/main" id="{DDA8698E-7613-4DBF-BF7E-B6D20EB67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98" name="Line 202">
              <a:extLst>
                <a:ext uri="{FF2B5EF4-FFF2-40B4-BE49-F238E27FC236}">
                  <a16:creationId xmlns:a16="http://schemas.microsoft.com/office/drawing/2014/main" id="{E3DC5291-6BA9-4122-B8D5-177F230E73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99" name="Line 203">
              <a:extLst>
                <a:ext uri="{FF2B5EF4-FFF2-40B4-BE49-F238E27FC236}">
                  <a16:creationId xmlns:a16="http://schemas.microsoft.com/office/drawing/2014/main" id="{C6F7F772-33D0-4955-869A-4E785ED684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06" name="Group 204">
            <a:extLst>
              <a:ext uri="{FF2B5EF4-FFF2-40B4-BE49-F238E27FC236}">
                <a16:creationId xmlns:a16="http://schemas.microsoft.com/office/drawing/2014/main" id="{38866A03-F01A-4EAB-9778-475E5832419D}"/>
              </a:ext>
            </a:extLst>
          </p:cNvPr>
          <p:cNvGrpSpPr>
            <a:grpSpLocks/>
          </p:cNvGrpSpPr>
          <p:nvPr/>
        </p:nvGrpSpPr>
        <p:grpSpPr bwMode="auto">
          <a:xfrm>
            <a:off x="7351713" y="5354638"/>
            <a:ext cx="74612" cy="74612"/>
            <a:chOff x="4649" y="2024"/>
            <a:chExt cx="92" cy="92"/>
          </a:xfrm>
        </p:grpSpPr>
        <p:sp>
          <p:nvSpPr>
            <p:cNvPr id="19595" name="Oval 205">
              <a:extLst>
                <a:ext uri="{FF2B5EF4-FFF2-40B4-BE49-F238E27FC236}">
                  <a16:creationId xmlns:a16="http://schemas.microsoft.com/office/drawing/2014/main" id="{9134479E-6315-4963-9F14-19EEC1D4A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96" name="Line 206">
              <a:extLst>
                <a:ext uri="{FF2B5EF4-FFF2-40B4-BE49-F238E27FC236}">
                  <a16:creationId xmlns:a16="http://schemas.microsoft.com/office/drawing/2014/main" id="{02F67049-879F-4E27-8551-E3966E970C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07" name="Group 207">
            <a:extLst>
              <a:ext uri="{FF2B5EF4-FFF2-40B4-BE49-F238E27FC236}">
                <a16:creationId xmlns:a16="http://schemas.microsoft.com/office/drawing/2014/main" id="{0C8043F7-4D44-487D-8E32-D50C82CD0EB3}"/>
              </a:ext>
            </a:extLst>
          </p:cNvPr>
          <p:cNvGrpSpPr>
            <a:grpSpLocks/>
          </p:cNvGrpSpPr>
          <p:nvPr/>
        </p:nvGrpSpPr>
        <p:grpSpPr bwMode="auto">
          <a:xfrm>
            <a:off x="7423150" y="5281613"/>
            <a:ext cx="71438" cy="71437"/>
            <a:chOff x="4830" y="1979"/>
            <a:chExt cx="91" cy="90"/>
          </a:xfrm>
        </p:grpSpPr>
        <p:sp>
          <p:nvSpPr>
            <p:cNvPr id="19592" name="Oval 208">
              <a:extLst>
                <a:ext uri="{FF2B5EF4-FFF2-40B4-BE49-F238E27FC236}">
                  <a16:creationId xmlns:a16="http://schemas.microsoft.com/office/drawing/2014/main" id="{1AF956F8-194B-4909-8551-897E0C266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93" name="Line 209">
              <a:extLst>
                <a:ext uri="{FF2B5EF4-FFF2-40B4-BE49-F238E27FC236}">
                  <a16:creationId xmlns:a16="http://schemas.microsoft.com/office/drawing/2014/main" id="{597F2CBD-3108-43D9-B414-1DF4F7DA68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94" name="Line 210">
              <a:extLst>
                <a:ext uri="{FF2B5EF4-FFF2-40B4-BE49-F238E27FC236}">
                  <a16:creationId xmlns:a16="http://schemas.microsoft.com/office/drawing/2014/main" id="{B5E7F333-603D-42F9-A58C-D0728664B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08" name="Group 211">
            <a:extLst>
              <a:ext uri="{FF2B5EF4-FFF2-40B4-BE49-F238E27FC236}">
                <a16:creationId xmlns:a16="http://schemas.microsoft.com/office/drawing/2014/main" id="{3CB63F3F-7EE2-424C-8CA7-289D753CC8FF}"/>
              </a:ext>
            </a:extLst>
          </p:cNvPr>
          <p:cNvGrpSpPr>
            <a:grpSpLocks/>
          </p:cNvGrpSpPr>
          <p:nvPr/>
        </p:nvGrpSpPr>
        <p:grpSpPr bwMode="auto">
          <a:xfrm>
            <a:off x="7783513" y="5281613"/>
            <a:ext cx="74612" cy="74612"/>
            <a:chOff x="4649" y="2024"/>
            <a:chExt cx="92" cy="92"/>
          </a:xfrm>
        </p:grpSpPr>
        <p:sp>
          <p:nvSpPr>
            <p:cNvPr id="19590" name="Oval 212">
              <a:extLst>
                <a:ext uri="{FF2B5EF4-FFF2-40B4-BE49-F238E27FC236}">
                  <a16:creationId xmlns:a16="http://schemas.microsoft.com/office/drawing/2014/main" id="{B87E2CC5-5F8E-4828-9F25-1FCF61D43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91" name="Line 213">
              <a:extLst>
                <a:ext uri="{FF2B5EF4-FFF2-40B4-BE49-F238E27FC236}">
                  <a16:creationId xmlns:a16="http://schemas.microsoft.com/office/drawing/2014/main" id="{6F58DBEC-EBCE-4DB3-9604-DA5109E96A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09" name="Group 214">
            <a:extLst>
              <a:ext uri="{FF2B5EF4-FFF2-40B4-BE49-F238E27FC236}">
                <a16:creationId xmlns:a16="http://schemas.microsoft.com/office/drawing/2014/main" id="{A0438564-E7DA-4735-AE91-E42F970305B3}"/>
              </a:ext>
            </a:extLst>
          </p:cNvPr>
          <p:cNvGrpSpPr>
            <a:grpSpLocks/>
          </p:cNvGrpSpPr>
          <p:nvPr/>
        </p:nvGrpSpPr>
        <p:grpSpPr bwMode="auto">
          <a:xfrm>
            <a:off x="7854950" y="5210175"/>
            <a:ext cx="71438" cy="71438"/>
            <a:chOff x="4830" y="1979"/>
            <a:chExt cx="91" cy="90"/>
          </a:xfrm>
        </p:grpSpPr>
        <p:sp>
          <p:nvSpPr>
            <p:cNvPr id="19587" name="Oval 215">
              <a:extLst>
                <a:ext uri="{FF2B5EF4-FFF2-40B4-BE49-F238E27FC236}">
                  <a16:creationId xmlns:a16="http://schemas.microsoft.com/office/drawing/2014/main" id="{4C15FDA2-A1E5-4F51-B813-B079AD19E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88" name="Line 216">
              <a:extLst>
                <a:ext uri="{FF2B5EF4-FFF2-40B4-BE49-F238E27FC236}">
                  <a16:creationId xmlns:a16="http://schemas.microsoft.com/office/drawing/2014/main" id="{5C667178-C200-43C8-A909-84EFD5E16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89" name="Line 217">
              <a:extLst>
                <a:ext uri="{FF2B5EF4-FFF2-40B4-BE49-F238E27FC236}">
                  <a16:creationId xmlns:a16="http://schemas.microsoft.com/office/drawing/2014/main" id="{C0362B32-3562-482C-8703-3D785D6BB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10" name="Group 218">
            <a:extLst>
              <a:ext uri="{FF2B5EF4-FFF2-40B4-BE49-F238E27FC236}">
                <a16:creationId xmlns:a16="http://schemas.microsoft.com/office/drawing/2014/main" id="{5A0888CD-3AF5-4C5C-B416-4557DF8ABDF7}"/>
              </a:ext>
            </a:extLst>
          </p:cNvPr>
          <p:cNvGrpSpPr>
            <a:grpSpLocks/>
          </p:cNvGrpSpPr>
          <p:nvPr/>
        </p:nvGrpSpPr>
        <p:grpSpPr bwMode="auto">
          <a:xfrm>
            <a:off x="8215313" y="5065713"/>
            <a:ext cx="74612" cy="74612"/>
            <a:chOff x="4649" y="2024"/>
            <a:chExt cx="92" cy="92"/>
          </a:xfrm>
        </p:grpSpPr>
        <p:sp>
          <p:nvSpPr>
            <p:cNvPr id="19585" name="Oval 219">
              <a:extLst>
                <a:ext uri="{FF2B5EF4-FFF2-40B4-BE49-F238E27FC236}">
                  <a16:creationId xmlns:a16="http://schemas.microsoft.com/office/drawing/2014/main" id="{E50EC52D-04AD-4CC4-B4EE-9FEEF9205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86" name="Line 220">
              <a:extLst>
                <a:ext uri="{FF2B5EF4-FFF2-40B4-BE49-F238E27FC236}">
                  <a16:creationId xmlns:a16="http://schemas.microsoft.com/office/drawing/2014/main" id="{66B6B2ED-0D9F-49DD-A862-3C4F4C1243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11" name="Group 221">
            <a:extLst>
              <a:ext uri="{FF2B5EF4-FFF2-40B4-BE49-F238E27FC236}">
                <a16:creationId xmlns:a16="http://schemas.microsoft.com/office/drawing/2014/main" id="{CA91BF55-73C9-4977-BA6B-BF1594F1BFA6}"/>
              </a:ext>
            </a:extLst>
          </p:cNvPr>
          <p:cNvGrpSpPr>
            <a:grpSpLocks/>
          </p:cNvGrpSpPr>
          <p:nvPr/>
        </p:nvGrpSpPr>
        <p:grpSpPr bwMode="auto">
          <a:xfrm>
            <a:off x="8286750" y="4994275"/>
            <a:ext cx="71438" cy="71438"/>
            <a:chOff x="4830" y="1979"/>
            <a:chExt cx="91" cy="90"/>
          </a:xfrm>
        </p:grpSpPr>
        <p:sp>
          <p:nvSpPr>
            <p:cNvPr id="19582" name="Oval 222">
              <a:extLst>
                <a:ext uri="{FF2B5EF4-FFF2-40B4-BE49-F238E27FC236}">
                  <a16:creationId xmlns:a16="http://schemas.microsoft.com/office/drawing/2014/main" id="{09E3AAA3-5CE8-44DA-A4DC-79CDFB7E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83" name="Line 223">
              <a:extLst>
                <a:ext uri="{FF2B5EF4-FFF2-40B4-BE49-F238E27FC236}">
                  <a16:creationId xmlns:a16="http://schemas.microsoft.com/office/drawing/2014/main" id="{A918E549-80B6-4B73-A883-FDA685FE9E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84" name="Line 224">
              <a:extLst>
                <a:ext uri="{FF2B5EF4-FFF2-40B4-BE49-F238E27FC236}">
                  <a16:creationId xmlns:a16="http://schemas.microsoft.com/office/drawing/2014/main" id="{AF88C99B-06BF-41F0-99B3-7801DADA76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12" name="Group 225">
            <a:extLst>
              <a:ext uri="{FF2B5EF4-FFF2-40B4-BE49-F238E27FC236}">
                <a16:creationId xmlns:a16="http://schemas.microsoft.com/office/drawing/2014/main" id="{E1E6BD12-7ADA-450A-82BD-B4217B364ED8}"/>
              </a:ext>
            </a:extLst>
          </p:cNvPr>
          <p:cNvGrpSpPr>
            <a:grpSpLocks/>
          </p:cNvGrpSpPr>
          <p:nvPr/>
        </p:nvGrpSpPr>
        <p:grpSpPr bwMode="auto">
          <a:xfrm>
            <a:off x="8286750" y="4705350"/>
            <a:ext cx="74613" cy="74613"/>
            <a:chOff x="4649" y="2024"/>
            <a:chExt cx="92" cy="92"/>
          </a:xfrm>
        </p:grpSpPr>
        <p:sp>
          <p:nvSpPr>
            <p:cNvPr id="19580" name="Oval 226">
              <a:extLst>
                <a:ext uri="{FF2B5EF4-FFF2-40B4-BE49-F238E27FC236}">
                  <a16:creationId xmlns:a16="http://schemas.microsoft.com/office/drawing/2014/main" id="{96D91FF0-8277-42D5-A21C-993C58A6C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81" name="Line 227">
              <a:extLst>
                <a:ext uri="{FF2B5EF4-FFF2-40B4-BE49-F238E27FC236}">
                  <a16:creationId xmlns:a16="http://schemas.microsoft.com/office/drawing/2014/main" id="{FA9C30BC-98C4-4B58-AD19-10248D571F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13" name="Group 228">
            <a:extLst>
              <a:ext uri="{FF2B5EF4-FFF2-40B4-BE49-F238E27FC236}">
                <a16:creationId xmlns:a16="http://schemas.microsoft.com/office/drawing/2014/main" id="{BEB0357C-1B46-476C-82AC-69809D2D7FB7}"/>
              </a:ext>
            </a:extLst>
          </p:cNvPr>
          <p:cNvGrpSpPr>
            <a:grpSpLocks/>
          </p:cNvGrpSpPr>
          <p:nvPr/>
        </p:nvGrpSpPr>
        <p:grpSpPr bwMode="auto">
          <a:xfrm>
            <a:off x="8359775" y="4633913"/>
            <a:ext cx="71438" cy="71437"/>
            <a:chOff x="4830" y="1979"/>
            <a:chExt cx="91" cy="90"/>
          </a:xfrm>
        </p:grpSpPr>
        <p:sp>
          <p:nvSpPr>
            <p:cNvPr id="19577" name="Oval 229">
              <a:extLst>
                <a:ext uri="{FF2B5EF4-FFF2-40B4-BE49-F238E27FC236}">
                  <a16:creationId xmlns:a16="http://schemas.microsoft.com/office/drawing/2014/main" id="{D1E050A1-03BC-4815-AFAD-307F9C7C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78" name="Line 230">
              <a:extLst>
                <a:ext uri="{FF2B5EF4-FFF2-40B4-BE49-F238E27FC236}">
                  <a16:creationId xmlns:a16="http://schemas.microsoft.com/office/drawing/2014/main" id="{C33036F8-7518-4CC4-BA2B-6152B3466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79" name="Line 231">
              <a:extLst>
                <a:ext uri="{FF2B5EF4-FFF2-40B4-BE49-F238E27FC236}">
                  <a16:creationId xmlns:a16="http://schemas.microsoft.com/office/drawing/2014/main" id="{7C6622AB-76F2-44B7-B27C-69E7D15F07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14" name="Group 232">
            <a:extLst>
              <a:ext uri="{FF2B5EF4-FFF2-40B4-BE49-F238E27FC236}">
                <a16:creationId xmlns:a16="http://schemas.microsoft.com/office/drawing/2014/main" id="{4E14F7DD-B41F-4B7C-B9DC-5B2889B6BE93}"/>
              </a:ext>
            </a:extLst>
          </p:cNvPr>
          <p:cNvGrpSpPr>
            <a:grpSpLocks/>
          </p:cNvGrpSpPr>
          <p:nvPr/>
        </p:nvGrpSpPr>
        <p:grpSpPr bwMode="auto">
          <a:xfrm>
            <a:off x="8286750" y="4191000"/>
            <a:ext cx="74613" cy="74613"/>
            <a:chOff x="4649" y="2024"/>
            <a:chExt cx="92" cy="92"/>
          </a:xfrm>
        </p:grpSpPr>
        <p:sp>
          <p:nvSpPr>
            <p:cNvPr id="19575" name="Oval 233">
              <a:extLst>
                <a:ext uri="{FF2B5EF4-FFF2-40B4-BE49-F238E27FC236}">
                  <a16:creationId xmlns:a16="http://schemas.microsoft.com/office/drawing/2014/main" id="{02B595D2-A247-42AB-8169-ED3C2C572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76" name="Line 234">
              <a:extLst>
                <a:ext uri="{FF2B5EF4-FFF2-40B4-BE49-F238E27FC236}">
                  <a16:creationId xmlns:a16="http://schemas.microsoft.com/office/drawing/2014/main" id="{D37BBB91-199C-4937-BF00-B0409490B5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15" name="Group 235">
            <a:extLst>
              <a:ext uri="{FF2B5EF4-FFF2-40B4-BE49-F238E27FC236}">
                <a16:creationId xmlns:a16="http://schemas.microsoft.com/office/drawing/2014/main" id="{0FFDF916-57B1-4D95-9859-2DB67752A237}"/>
              </a:ext>
            </a:extLst>
          </p:cNvPr>
          <p:cNvGrpSpPr>
            <a:grpSpLocks/>
          </p:cNvGrpSpPr>
          <p:nvPr/>
        </p:nvGrpSpPr>
        <p:grpSpPr bwMode="auto">
          <a:xfrm>
            <a:off x="8359775" y="4129088"/>
            <a:ext cx="71438" cy="71437"/>
            <a:chOff x="4830" y="1979"/>
            <a:chExt cx="91" cy="90"/>
          </a:xfrm>
        </p:grpSpPr>
        <p:sp>
          <p:nvSpPr>
            <p:cNvPr id="19572" name="Oval 236">
              <a:extLst>
                <a:ext uri="{FF2B5EF4-FFF2-40B4-BE49-F238E27FC236}">
                  <a16:creationId xmlns:a16="http://schemas.microsoft.com/office/drawing/2014/main" id="{FFD72EB8-43F2-492C-A9C0-09ED2C0EF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73" name="Line 237">
              <a:extLst>
                <a:ext uri="{FF2B5EF4-FFF2-40B4-BE49-F238E27FC236}">
                  <a16:creationId xmlns:a16="http://schemas.microsoft.com/office/drawing/2014/main" id="{7B6FBEAD-E77C-49A8-8BE2-3FF0541BB4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74" name="Line 238">
              <a:extLst>
                <a:ext uri="{FF2B5EF4-FFF2-40B4-BE49-F238E27FC236}">
                  <a16:creationId xmlns:a16="http://schemas.microsoft.com/office/drawing/2014/main" id="{296BC3A4-8744-4BAF-AB0B-93E4B12D98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16" name="Group 239">
            <a:extLst>
              <a:ext uri="{FF2B5EF4-FFF2-40B4-BE49-F238E27FC236}">
                <a16:creationId xmlns:a16="http://schemas.microsoft.com/office/drawing/2014/main" id="{380F16E4-E35C-46FB-B464-E08E8C9B1F74}"/>
              </a:ext>
            </a:extLst>
          </p:cNvPr>
          <p:cNvGrpSpPr>
            <a:grpSpLocks/>
          </p:cNvGrpSpPr>
          <p:nvPr/>
        </p:nvGrpSpPr>
        <p:grpSpPr bwMode="auto">
          <a:xfrm>
            <a:off x="7854950" y="4057650"/>
            <a:ext cx="74613" cy="74613"/>
            <a:chOff x="4649" y="2024"/>
            <a:chExt cx="92" cy="92"/>
          </a:xfrm>
        </p:grpSpPr>
        <p:sp>
          <p:nvSpPr>
            <p:cNvPr id="19570" name="Oval 240">
              <a:extLst>
                <a:ext uri="{FF2B5EF4-FFF2-40B4-BE49-F238E27FC236}">
                  <a16:creationId xmlns:a16="http://schemas.microsoft.com/office/drawing/2014/main" id="{5A76FE74-63BF-4918-A6A7-D307237E4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71" name="Line 241">
              <a:extLst>
                <a:ext uri="{FF2B5EF4-FFF2-40B4-BE49-F238E27FC236}">
                  <a16:creationId xmlns:a16="http://schemas.microsoft.com/office/drawing/2014/main" id="{A6FCB57C-1ACD-47DF-9E04-93B07903CC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17" name="Group 242">
            <a:extLst>
              <a:ext uri="{FF2B5EF4-FFF2-40B4-BE49-F238E27FC236}">
                <a16:creationId xmlns:a16="http://schemas.microsoft.com/office/drawing/2014/main" id="{0E993646-E879-42DE-AA85-2DA2D0E518B5}"/>
              </a:ext>
            </a:extLst>
          </p:cNvPr>
          <p:cNvGrpSpPr>
            <a:grpSpLocks/>
          </p:cNvGrpSpPr>
          <p:nvPr/>
        </p:nvGrpSpPr>
        <p:grpSpPr bwMode="auto">
          <a:xfrm>
            <a:off x="7926388" y="3986213"/>
            <a:ext cx="71437" cy="71437"/>
            <a:chOff x="4830" y="1979"/>
            <a:chExt cx="91" cy="90"/>
          </a:xfrm>
        </p:grpSpPr>
        <p:sp>
          <p:nvSpPr>
            <p:cNvPr id="19567" name="Oval 243">
              <a:extLst>
                <a:ext uri="{FF2B5EF4-FFF2-40B4-BE49-F238E27FC236}">
                  <a16:creationId xmlns:a16="http://schemas.microsoft.com/office/drawing/2014/main" id="{E427DEDD-1302-4BD1-8A39-FF6628019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68" name="Line 244">
              <a:extLst>
                <a:ext uri="{FF2B5EF4-FFF2-40B4-BE49-F238E27FC236}">
                  <a16:creationId xmlns:a16="http://schemas.microsoft.com/office/drawing/2014/main" id="{67E1EDC7-0B47-4B3C-96AB-D320A65C2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69" name="Line 245">
              <a:extLst>
                <a:ext uri="{FF2B5EF4-FFF2-40B4-BE49-F238E27FC236}">
                  <a16:creationId xmlns:a16="http://schemas.microsoft.com/office/drawing/2014/main" id="{183D111A-029B-4DEF-985A-40469D8C70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18" name="Group 246">
            <a:extLst>
              <a:ext uri="{FF2B5EF4-FFF2-40B4-BE49-F238E27FC236}">
                <a16:creationId xmlns:a16="http://schemas.microsoft.com/office/drawing/2014/main" id="{8071CD1E-255B-4B99-83C5-293564755F31}"/>
              </a:ext>
            </a:extLst>
          </p:cNvPr>
          <p:cNvGrpSpPr>
            <a:grpSpLocks/>
          </p:cNvGrpSpPr>
          <p:nvPr/>
        </p:nvGrpSpPr>
        <p:grpSpPr bwMode="auto">
          <a:xfrm>
            <a:off x="7999413" y="5138738"/>
            <a:ext cx="71437" cy="71437"/>
            <a:chOff x="4830" y="1979"/>
            <a:chExt cx="91" cy="90"/>
          </a:xfrm>
        </p:grpSpPr>
        <p:sp>
          <p:nvSpPr>
            <p:cNvPr id="19564" name="Oval 247">
              <a:extLst>
                <a:ext uri="{FF2B5EF4-FFF2-40B4-BE49-F238E27FC236}">
                  <a16:creationId xmlns:a16="http://schemas.microsoft.com/office/drawing/2014/main" id="{1A57201A-E6C8-46EB-AC6D-B5DC39650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65" name="Line 248">
              <a:extLst>
                <a:ext uri="{FF2B5EF4-FFF2-40B4-BE49-F238E27FC236}">
                  <a16:creationId xmlns:a16="http://schemas.microsoft.com/office/drawing/2014/main" id="{6DB032DB-685F-4CB8-83F9-1FA862CFAD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66" name="Line 249">
              <a:extLst>
                <a:ext uri="{FF2B5EF4-FFF2-40B4-BE49-F238E27FC236}">
                  <a16:creationId xmlns:a16="http://schemas.microsoft.com/office/drawing/2014/main" id="{DED3A622-B202-4131-8247-6BA4FA214F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19" name="Group 250">
            <a:extLst>
              <a:ext uri="{FF2B5EF4-FFF2-40B4-BE49-F238E27FC236}">
                <a16:creationId xmlns:a16="http://schemas.microsoft.com/office/drawing/2014/main" id="{8548198E-766D-480D-9C88-97445A59138C}"/>
              </a:ext>
            </a:extLst>
          </p:cNvPr>
          <p:cNvGrpSpPr>
            <a:grpSpLocks/>
          </p:cNvGrpSpPr>
          <p:nvPr/>
        </p:nvGrpSpPr>
        <p:grpSpPr bwMode="auto">
          <a:xfrm>
            <a:off x="8070850" y="5210175"/>
            <a:ext cx="74613" cy="74613"/>
            <a:chOff x="4649" y="2024"/>
            <a:chExt cx="92" cy="92"/>
          </a:xfrm>
        </p:grpSpPr>
        <p:sp>
          <p:nvSpPr>
            <p:cNvPr id="19562" name="Oval 251">
              <a:extLst>
                <a:ext uri="{FF2B5EF4-FFF2-40B4-BE49-F238E27FC236}">
                  <a16:creationId xmlns:a16="http://schemas.microsoft.com/office/drawing/2014/main" id="{4F1305BF-302A-40F7-94E3-322A5EB30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63" name="Line 252">
              <a:extLst>
                <a:ext uri="{FF2B5EF4-FFF2-40B4-BE49-F238E27FC236}">
                  <a16:creationId xmlns:a16="http://schemas.microsoft.com/office/drawing/2014/main" id="{E988E7D0-61E1-4794-9018-708B26F70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20" name="Group 253">
            <a:extLst>
              <a:ext uri="{FF2B5EF4-FFF2-40B4-BE49-F238E27FC236}">
                <a16:creationId xmlns:a16="http://schemas.microsoft.com/office/drawing/2014/main" id="{2AB4E4AA-830E-4793-8329-AD13EFAB7870}"/>
              </a:ext>
            </a:extLst>
          </p:cNvPr>
          <p:cNvGrpSpPr>
            <a:grpSpLocks/>
          </p:cNvGrpSpPr>
          <p:nvPr/>
        </p:nvGrpSpPr>
        <p:grpSpPr bwMode="auto">
          <a:xfrm>
            <a:off x="8359775" y="4849813"/>
            <a:ext cx="71438" cy="71437"/>
            <a:chOff x="4830" y="1979"/>
            <a:chExt cx="91" cy="90"/>
          </a:xfrm>
        </p:grpSpPr>
        <p:sp>
          <p:nvSpPr>
            <p:cNvPr id="19559" name="Oval 254">
              <a:extLst>
                <a:ext uri="{FF2B5EF4-FFF2-40B4-BE49-F238E27FC236}">
                  <a16:creationId xmlns:a16="http://schemas.microsoft.com/office/drawing/2014/main" id="{9EEAAEE1-30B8-4A97-A1F3-5226DEA62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60" name="Line 255">
              <a:extLst>
                <a:ext uri="{FF2B5EF4-FFF2-40B4-BE49-F238E27FC236}">
                  <a16:creationId xmlns:a16="http://schemas.microsoft.com/office/drawing/2014/main" id="{4F6EE40E-4A91-4C4B-8BF6-32B4F6AA6B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61" name="Line 256">
              <a:extLst>
                <a:ext uri="{FF2B5EF4-FFF2-40B4-BE49-F238E27FC236}">
                  <a16:creationId xmlns:a16="http://schemas.microsoft.com/office/drawing/2014/main" id="{D9DCFB94-62E0-4896-92F7-8608BCB82A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21" name="Group 257">
            <a:extLst>
              <a:ext uri="{FF2B5EF4-FFF2-40B4-BE49-F238E27FC236}">
                <a16:creationId xmlns:a16="http://schemas.microsoft.com/office/drawing/2014/main" id="{333310CE-F49A-4A54-989E-B7CD2AFC0FFC}"/>
              </a:ext>
            </a:extLst>
          </p:cNvPr>
          <p:cNvGrpSpPr>
            <a:grpSpLocks/>
          </p:cNvGrpSpPr>
          <p:nvPr/>
        </p:nvGrpSpPr>
        <p:grpSpPr bwMode="auto">
          <a:xfrm>
            <a:off x="8431213" y="4921250"/>
            <a:ext cx="74612" cy="74613"/>
            <a:chOff x="4649" y="2024"/>
            <a:chExt cx="92" cy="92"/>
          </a:xfrm>
        </p:grpSpPr>
        <p:sp>
          <p:nvSpPr>
            <p:cNvPr id="19557" name="Oval 258">
              <a:extLst>
                <a:ext uri="{FF2B5EF4-FFF2-40B4-BE49-F238E27FC236}">
                  <a16:creationId xmlns:a16="http://schemas.microsoft.com/office/drawing/2014/main" id="{DE4F7DB9-C64C-4E91-BC9F-40D68B99E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58" name="Line 259">
              <a:extLst>
                <a:ext uri="{FF2B5EF4-FFF2-40B4-BE49-F238E27FC236}">
                  <a16:creationId xmlns:a16="http://schemas.microsoft.com/office/drawing/2014/main" id="{79039783-B339-4E7F-98BE-561A156881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22" name="Group 260">
            <a:extLst>
              <a:ext uri="{FF2B5EF4-FFF2-40B4-BE49-F238E27FC236}">
                <a16:creationId xmlns:a16="http://schemas.microsoft.com/office/drawing/2014/main" id="{49F438CE-651A-4776-B17D-DE47D941EC0F}"/>
              </a:ext>
            </a:extLst>
          </p:cNvPr>
          <p:cNvGrpSpPr>
            <a:grpSpLocks/>
          </p:cNvGrpSpPr>
          <p:nvPr/>
        </p:nvGrpSpPr>
        <p:grpSpPr bwMode="auto">
          <a:xfrm>
            <a:off x="8359775" y="4346575"/>
            <a:ext cx="71438" cy="71438"/>
            <a:chOff x="4830" y="1979"/>
            <a:chExt cx="91" cy="90"/>
          </a:xfrm>
        </p:grpSpPr>
        <p:sp>
          <p:nvSpPr>
            <p:cNvPr id="19554" name="Oval 261">
              <a:extLst>
                <a:ext uri="{FF2B5EF4-FFF2-40B4-BE49-F238E27FC236}">
                  <a16:creationId xmlns:a16="http://schemas.microsoft.com/office/drawing/2014/main" id="{B9C8E803-3FFC-4C94-8788-C4C021174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55" name="Line 262">
              <a:extLst>
                <a:ext uri="{FF2B5EF4-FFF2-40B4-BE49-F238E27FC236}">
                  <a16:creationId xmlns:a16="http://schemas.microsoft.com/office/drawing/2014/main" id="{F3434F97-1ED0-491C-814E-266D545AAA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56" name="Line 263">
              <a:extLst>
                <a:ext uri="{FF2B5EF4-FFF2-40B4-BE49-F238E27FC236}">
                  <a16:creationId xmlns:a16="http://schemas.microsoft.com/office/drawing/2014/main" id="{5DF93248-7FBE-4E53-921E-DAC2FAD6E4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23" name="Group 264">
            <a:extLst>
              <a:ext uri="{FF2B5EF4-FFF2-40B4-BE49-F238E27FC236}">
                <a16:creationId xmlns:a16="http://schemas.microsoft.com/office/drawing/2014/main" id="{DE29CC36-59E1-4B83-AF7E-A168E5E61E19}"/>
              </a:ext>
            </a:extLst>
          </p:cNvPr>
          <p:cNvGrpSpPr>
            <a:grpSpLocks/>
          </p:cNvGrpSpPr>
          <p:nvPr/>
        </p:nvGrpSpPr>
        <p:grpSpPr bwMode="auto">
          <a:xfrm>
            <a:off x="8431213" y="4418013"/>
            <a:ext cx="74612" cy="74612"/>
            <a:chOff x="4649" y="2024"/>
            <a:chExt cx="92" cy="92"/>
          </a:xfrm>
        </p:grpSpPr>
        <p:sp>
          <p:nvSpPr>
            <p:cNvPr id="19552" name="Oval 265">
              <a:extLst>
                <a:ext uri="{FF2B5EF4-FFF2-40B4-BE49-F238E27FC236}">
                  <a16:creationId xmlns:a16="http://schemas.microsoft.com/office/drawing/2014/main" id="{E2E3DDFF-11BA-4005-BBEB-C9071D1E6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53" name="Line 266">
              <a:extLst>
                <a:ext uri="{FF2B5EF4-FFF2-40B4-BE49-F238E27FC236}">
                  <a16:creationId xmlns:a16="http://schemas.microsoft.com/office/drawing/2014/main" id="{E0A1E2E6-F9C2-4298-82ED-398E8288E1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24" name="Group 267">
            <a:extLst>
              <a:ext uri="{FF2B5EF4-FFF2-40B4-BE49-F238E27FC236}">
                <a16:creationId xmlns:a16="http://schemas.microsoft.com/office/drawing/2014/main" id="{94758C8C-652E-43E5-B6FB-396CC8A31F0A}"/>
              </a:ext>
            </a:extLst>
          </p:cNvPr>
          <p:cNvGrpSpPr>
            <a:grpSpLocks/>
          </p:cNvGrpSpPr>
          <p:nvPr/>
        </p:nvGrpSpPr>
        <p:grpSpPr bwMode="auto">
          <a:xfrm>
            <a:off x="8070850" y="4057650"/>
            <a:ext cx="71438" cy="71438"/>
            <a:chOff x="4830" y="1979"/>
            <a:chExt cx="91" cy="90"/>
          </a:xfrm>
        </p:grpSpPr>
        <p:sp>
          <p:nvSpPr>
            <p:cNvPr id="19549" name="Oval 268">
              <a:extLst>
                <a:ext uri="{FF2B5EF4-FFF2-40B4-BE49-F238E27FC236}">
                  <a16:creationId xmlns:a16="http://schemas.microsoft.com/office/drawing/2014/main" id="{8260544B-8472-4AB4-AE99-0AEF871FF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50" name="Line 269">
              <a:extLst>
                <a:ext uri="{FF2B5EF4-FFF2-40B4-BE49-F238E27FC236}">
                  <a16:creationId xmlns:a16="http://schemas.microsoft.com/office/drawing/2014/main" id="{A621E75C-307D-49AA-BE42-89B542B8F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51" name="Line 270">
              <a:extLst>
                <a:ext uri="{FF2B5EF4-FFF2-40B4-BE49-F238E27FC236}">
                  <a16:creationId xmlns:a16="http://schemas.microsoft.com/office/drawing/2014/main" id="{F783E52A-C2F3-4721-B95A-7B5DDEFA9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25" name="Group 271">
            <a:extLst>
              <a:ext uri="{FF2B5EF4-FFF2-40B4-BE49-F238E27FC236}">
                <a16:creationId xmlns:a16="http://schemas.microsoft.com/office/drawing/2014/main" id="{0E19E588-21E4-4793-8504-7B2A34E6E7D6}"/>
              </a:ext>
            </a:extLst>
          </p:cNvPr>
          <p:cNvGrpSpPr>
            <a:grpSpLocks/>
          </p:cNvGrpSpPr>
          <p:nvPr/>
        </p:nvGrpSpPr>
        <p:grpSpPr bwMode="auto">
          <a:xfrm>
            <a:off x="8142288" y="4129088"/>
            <a:ext cx="74612" cy="74612"/>
            <a:chOff x="4649" y="2024"/>
            <a:chExt cx="92" cy="92"/>
          </a:xfrm>
        </p:grpSpPr>
        <p:sp>
          <p:nvSpPr>
            <p:cNvPr id="19547" name="Oval 272">
              <a:extLst>
                <a:ext uri="{FF2B5EF4-FFF2-40B4-BE49-F238E27FC236}">
                  <a16:creationId xmlns:a16="http://schemas.microsoft.com/office/drawing/2014/main" id="{153E0182-4986-41A5-B98D-7A7F953C3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48" name="Line 273">
              <a:extLst>
                <a:ext uri="{FF2B5EF4-FFF2-40B4-BE49-F238E27FC236}">
                  <a16:creationId xmlns:a16="http://schemas.microsoft.com/office/drawing/2014/main" id="{80A5F839-4548-44EF-8B28-5124141DB6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26" name="Group 274">
            <a:extLst>
              <a:ext uri="{FF2B5EF4-FFF2-40B4-BE49-F238E27FC236}">
                <a16:creationId xmlns:a16="http://schemas.microsoft.com/office/drawing/2014/main" id="{FE8E63DE-D361-4446-98F5-9F17F6569024}"/>
              </a:ext>
            </a:extLst>
          </p:cNvPr>
          <p:cNvGrpSpPr>
            <a:grpSpLocks/>
          </p:cNvGrpSpPr>
          <p:nvPr/>
        </p:nvGrpSpPr>
        <p:grpSpPr bwMode="auto">
          <a:xfrm>
            <a:off x="6756400" y="5138738"/>
            <a:ext cx="71438" cy="71437"/>
            <a:chOff x="4830" y="1979"/>
            <a:chExt cx="91" cy="90"/>
          </a:xfrm>
        </p:grpSpPr>
        <p:sp>
          <p:nvSpPr>
            <p:cNvPr id="19544" name="Oval 275">
              <a:extLst>
                <a:ext uri="{FF2B5EF4-FFF2-40B4-BE49-F238E27FC236}">
                  <a16:creationId xmlns:a16="http://schemas.microsoft.com/office/drawing/2014/main" id="{EF33BD83-8BB9-47C7-B476-2044E4363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45" name="Line 276">
              <a:extLst>
                <a:ext uri="{FF2B5EF4-FFF2-40B4-BE49-F238E27FC236}">
                  <a16:creationId xmlns:a16="http://schemas.microsoft.com/office/drawing/2014/main" id="{A6A40694-4C2A-4C69-9194-7248B790C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46" name="Line 277">
              <a:extLst>
                <a:ext uri="{FF2B5EF4-FFF2-40B4-BE49-F238E27FC236}">
                  <a16:creationId xmlns:a16="http://schemas.microsoft.com/office/drawing/2014/main" id="{B3C5F600-B4FD-4C7B-8811-E3E50F380D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27" name="Group 278">
            <a:extLst>
              <a:ext uri="{FF2B5EF4-FFF2-40B4-BE49-F238E27FC236}">
                <a16:creationId xmlns:a16="http://schemas.microsoft.com/office/drawing/2014/main" id="{CADB4432-92DF-4153-BC81-4A63C874C264}"/>
              </a:ext>
            </a:extLst>
          </p:cNvPr>
          <p:cNvGrpSpPr>
            <a:grpSpLocks/>
          </p:cNvGrpSpPr>
          <p:nvPr/>
        </p:nvGrpSpPr>
        <p:grpSpPr bwMode="auto">
          <a:xfrm>
            <a:off x="6846888" y="5210175"/>
            <a:ext cx="74612" cy="74613"/>
            <a:chOff x="4649" y="2024"/>
            <a:chExt cx="92" cy="92"/>
          </a:xfrm>
        </p:grpSpPr>
        <p:sp>
          <p:nvSpPr>
            <p:cNvPr id="19542" name="Oval 279">
              <a:extLst>
                <a:ext uri="{FF2B5EF4-FFF2-40B4-BE49-F238E27FC236}">
                  <a16:creationId xmlns:a16="http://schemas.microsoft.com/office/drawing/2014/main" id="{28354514-6C95-4816-9BC2-12EBDC491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43" name="Line 280">
              <a:extLst>
                <a:ext uri="{FF2B5EF4-FFF2-40B4-BE49-F238E27FC236}">
                  <a16:creationId xmlns:a16="http://schemas.microsoft.com/office/drawing/2014/main" id="{32BFF66A-F186-4EC7-BBD8-9CD63F47E8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28" name="Group 281">
            <a:extLst>
              <a:ext uri="{FF2B5EF4-FFF2-40B4-BE49-F238E27FC236}">
                <a16:creationId xmlns:a16="http://schemas.microsoft.com/office/drawing/2014/main" id="{89965358-1E93-498B-8D47-EE2BA93E479C}"/>
              </a:ext>
            </a:extLst>
          </p:cNvPr>
          <p:cNvGrpSpPr>
            <a:grpSpLocks/>
          </p:cNvGrpSpPr>
          <p:nvPr/>
        </p:nvGrpSpPr>
        <p:grpSpPr bwMode="auto">
          <a:xfrm>
            <a:off x="6424613" y="4849813"/>
            <a:ext cx="71437" cy="71437"/>
            <a:chOff x="4830" y="1979"/>
            <a:chExt cx="91" cy="90"/>
          </a:xfrm>
        </p:grpSpPr>
        <p:sp>
          <p:nvSpPr>
            <p:cNvPr id="19539" name="Oval 282">
              <a:extLst>
                <a:ext uri="{FF2B5EF4-FFF2-40B4-BE49-F238E27FC236}">
                  <a16:creationId xmlns:a16="http://schemas.microsoft.com/office/drawing/2014/main" id="{F17A2C23-2D32-4AB3-86A2-2EF6AAADB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40" name="Line 283">
              <a:extLst>
                <a:ext uri="{FF2B5EF4-FFF2-40B4-BE49-F238E27FC236}">
                  <a16:creationId xmlns:a16="http://schemas.microsoft.com/office/drawing/2014/main" id="{3DC695DA-997E-4A9E-A8FD-4F386B2573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41" name="Line 284">
              <a:extLst>
                <a:ext uri="{FF2B5EF4-FFF2-40B4-BE49-F238E27FC236}">
                  <a16:creationId xmlns:a16="http://schemas.microsoft.com/office/drawing/2014/main" id="{C99C61EC-C994-4D0A-952C-109701FFB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29" name="Group 285">
            <a:extLst>
              <a:ext uri="{FF2B5EF4-FFF2-40B4-BE49-F238E27FC236}">
                <a16:creationId xmlns:a16="http://schemas.microsoft.com/office/drawing/2014/main" id="{6B655C29-6862-47F3-AF9B-7175E422FECD}"/>
              </a:ext>
            </a:extLst>
          </p:cNvPr>
          <p:cNvGrpSpPr>
            <a:grpSpLocks/>
          </p:cNvGrpSpPr>
          <p:nvPr/>
        </p:nvGrpSpPr>
        <p:grpSpPr bwMode="auto">
          <a:xfrm>
            <a:off x="6486525" y="4849813"/>
            <a:ext cx="74613" cy="74612"/>
            <a:chOff x="4649" y="2024"/>
            <a:chExt cx="92" cy="92"/>
          </a:xfrm>
        </p:grpSpPr>
        <p:sp>
          <p:nvSpPr>
            <p:cNvPr id="19537" name="Oval 286">
              <a:extLst>
                <a:ext uri="{FF2B5EF4-FFF2-40B4-BE49-F238E27FC236}">
                  <a16:creationId xmlns:a16="http://schemas.microsoft.com/office/drawing/2014/main" id="{DA53D0DC-A9D4-441A-9FE5-871602D7C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38" name="Line 287">
              <a:extLst>
                <a:ext uri="{FF2B5EF4-FFF2-40B4-BE49-F238E27FC236}">
                  <a16:creationId xmlns:a16="http://schemas.microsoft.com/office/drawing/2014/main" id="{98966EF8-DF83-4EAB-8CBE-C389D2C41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30" name="Group 295">
            <a:extLst>
              <a:ext uri="{FF2B5EF4-FFF2-40B4-BE49-F238E27FC236}">
                <a16:creationId xmlns:a16="http://schemas.microsoft.com/office/drawing/2014/main" id="{59D0816B-E901-4215-8844-329B196D2442}"/>
              </a:ext>
            </a:extLst>
          </p:cNvPr>
          <p:cNvGrpSpPr>
            <a:grpSpLocks/>
          </p:cNvGrpSpPr>
          <p:nvPr/>
        </p:nvGrpSpPr>
        <p:grpSpPr bwMode="auto">
          <a:xfrm>
            <a:off x="7577138" y="5281613"/>
            <a:ext cx="71437" cy="71437"/>
            <a:chOff x="4830" y="1979"/>
            <a:chExt cx="91" cy="90"/>
          </a:xfrm>
        </p:grpSpPr>
        <p:sp>
          <p:nvSpPr>
            <p:cNvPr id="19534" name="Oval 296">
              <a:extLst>
                <a:ext uri="{FF2B5EF4-FFF2-40B4-BE49-F238E27FC236}">
                  <a16:creationId xmlns:a16="http://schemas.microsoft.com/office/drawing/2014/main" id="{6F5ACAB7-236C-421E-9269-721B0685C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" y="1979"/>
              <a:ext cx="90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35" name="Line 297">
              <a:extLst>
                <a:ext uri="{FF2B5EF4-FFF2-40B4-BE49-F238E27FC236}">
                  <a16:creationId xmlns:a16="http://schemas.microsoft.com/office/drawing/2014/main" id="{CEA2EB6D-8075-48A6-8F70-519611604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" y="202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536" name="Line 298">
              <a:extLst>
                <a:ext uri="{FF2B5EF4-FFF2-40B4-BE49-F238E27FC236}">
                  <a16:creationId xmlns:a16="http://schemas.microsoft.com/office/drawing/2014/main" id="{EC9FC4FF-2E27-4610-95BF-58AB0F620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1979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531" name="Group 299">
            <a:extLst>
              <a:ext uri="{FF2B5EF4-FFF2-40B4-BE49-F238E27FC236}">
                <a16:creationId xmlns:a16="http://schemas.microsoft.com/office/drawing/2014/main" id="{F11CE8A0-5A99-459E-9AE2-D6DE93CBDD9D}"/>
              </a:ext>
            </a:extLst>
          </p:cNvPr>
          <p:cNvGrpSpPr>
            <a:grpSpLocks/>
          </p:cNvGrpSpPr>
          <p:nvPr/>
        </p:nvGrpSpPr>
        <p:grpSpPr bwMode="auto">
          <a:xfrm>
            <a:off x="7639050" y="5281613"/>
            <a:ext cx="74613" cy="74612"/>
            <a:chOff x="4649" y="2024"/>
            <a:chExt cx="92" cy="92"/>
          </a:xfrm>
        </p:grpSpPr>
        <p:sp>
          <p:nvSpPr>
            <p:cNvPr id="19532" name="Oval 300">
              <a:extLst>
                <a:ext uri="{FF2B5EF4-FFF2-40B4-BE49-F238E27FC236}">
                  <a16:creationId xmlns:a16="http://schemas.microsoft.com/office/drawing/2014/main" id="{5CB67337-3989-4385-B727-F25E11C53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2024"/>
              <a:ext cx="92" cy="92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l-PL" altLang="pl-PL" sz="1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533" name="Line 301">
              <a:extLst>
                <a:ext uri="{FF2B5EF4-FFF2-40B4-BE49-F238E27FC236}">
                  <a16:creationId xmlns:a16="http://schemas.microsoft.com/office/drawing/2014/main" id="{7C5C8310-C5A4-450B-8FF5-D3A3961061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206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95D8F23-93B5-4F5B-A57A-C62A8AF8C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3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7EDD4AF1-DE55-4859-AD44-40C7D7048A3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0813" y="874713"/>
            <a:ext cx="5534025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altLang="pl-PL" sz="2400" dirty="0"/>
              <a:t>Cewka (induktor) jest dwójnikiem pasywnym zdolnym do gromadzenia energii w polu magnetycznym.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400" dirty="0"/>
              <a:t>Nazwa pochodzi od tego, że występuje przeważnie jako wiele nawiniętych ciasno zwojów drutu. Druga nazwa wzięła się od tego, że indukuje się w niej napięcie zwane siłą elektromotoryczną.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400" dirty="0"/>
              <a:t>Na schematach elektrycznych oznacza się ją w postaci trzech wybrzuszeń symbolizujących zwoje.</a:t>
            </a:r>
          </a:p>
        </p:txBody>
      </p:sp>
      <p:grpSp>
        <p:nvGrpSpPr>
          <p:cNvPr id="20483" name="Group 22">
            <a:extLst>
              <a:ext uri="{FF2B5EF4-FFF2-40B4-BE49-F238E27FC236}">
                <a16:creationId xmlns:a16="http://schemas.microsoft.com/office/drawing/2014/main" id="{DF9332E9-0C99-476A-B471-75575647B0B1}"/>
              </a:ext>
            </a:extLst>
          </p:cNvPr>
          <p:cNvGrpSpPr>
            <a:grpSpLocks/>
          </p:cNvGrpSpPr>
          <p:nvPr/>
        </p:nvGrpSpPr>
        <p:grpSpPr bwMode="auto">
          <a:xfrm>
            <a:off x="2268538" y="5700713"/>
            <a:ext cx="1585912" cy="219075"/>
            <a:chOff x="4513" y="3566"/>
            <a:chExt cx="999" cy="138"/>
          </a:xfrm>
        </p:grpSpPr>
        <p:sp>
          <p:nvSpPr>
            <p:cNvPr id="20560" name="Line 21">
              <a:extLst>
                <a:ext uri="{FF2B5EF4-FFF2-40B4-BE49-F238E27FC236}">
                  <a16:creationId xmlns:a16="http://schemas.microsoft.com/office/drawing/2014/main" id="{7B5B06C2-A82F-41BC-9E00-3BD0E92F82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8" y="3657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561" name="Line 7">
              <a:extLst>
                <a:ext uri="{FF2B5EF4-FFF2-40B4-BE49-F238E27FC236}">
                  <a16:creationId xmlns:a16="http://schemas.microsoft.com/office/drawing/2014/main" id="{96FC35DA-701A-4658-9201-CDDF096C07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4" y="3657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grpSp>
          <p:nvGrpSpPr>
            <p:cNvPr id="20562" name="Group 9">
              <a:extLst>
                <a:ext uri="{FF2B5EF4-FFF2-40B4-BE49-F238E27FC236}">
                  <a16:creationId xmlns:a16="http://schemas.microsoft.com/office/drawing/2014/main" id="{2864AB06-271C-44FA-B6EC-9117904A27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3" y="3612"/>
              <a:ext cx="92" cy="92"/>
              <a:chOff x="4286" y="3339"/>
              <a:chExt cx="182" cy="182"/>
            </a:xfrm>
          </p:grpSpPr>
          <p:sp>
            <p:nvSpPr>
              <p:cNvPr id="20572" name="Rectangle 10">
                <a:extLst>
                  <a:ext uri="{FF2B5EF4-FFF2-40B4-BE49-F238E27FC236}">
                    <a16:creationId xmlns:a16="http://schemas.microsoft.com/office/drawing/2014/main" id="{36AC613E-5ACA-4DBE-B16F-62C5B8273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3339"/>
                <a:ext cx="182" cy="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73" name="Oval 11">
                <a:extLst>
                  <a:ext uri="{FF2B5EF4-FFF2-40B4-BE49-F238E27FC236}">
                    <a16:creationId xmlns:a16="http://schemas.microsoft.com/office/drawing/2014/main" id="{300DA71A-9C6D-4E0C-B87C-EA6D382AA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383"/>
                <a:ext cx="92" cy="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563" name="Group 12">
              <a:extLst>
                <a:ext uri="{FF2B5EF4-FFF2-40B4-BE49-F238E27FC236}">
                  <a16:creationId xmlns:a16="http://schemas.microsoft.com/office/drawing/2014/main" id="{785BE493-07D7-4ED8-9D32-7F337060E5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0" y="3612"/>
              <a:ext cx="92" cy="92"/>
              <a:chOff x="4286" y="3339"/>
              <a:chExt cx="182" cy="182"/>
            </a:xfrm>
          </p:grpSpPr>
          <p:sp>
            <p:nvSpPr>
              <p:cNvPr id="20570" name="Rectangle 13">
                <a:extLst>
                  <a:ext uri="{FF2B5EF4-FFF2-40B4-BE49-F238E27FC236}">
                    <a16:creationId xmlns:a16="http://schemas.microsoft.com/office/drawing/2014/main" id="{16474F68-5702-4D75-9A1C-98CEAACD4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3339"/>
                <a:ext cx="182" cy="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71" name="Oval 14">
                <a:extLst>
                  <a:ext uri="{FF2B5EF4-FFF2-40B4-BE49-F238E27FC236}">
                    <a16:creationId xmlns:a16="http://schemas.microsoft.com/office/drawing/2014/main" id="{63D42B1B-2B1C-43CB-92D7-F10BC0DCD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383"/>
                <a:ext cx="92" cy="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564" name="Arc 15">
              <a:extLst>
                <a:ext uri="{FF2B5EF4-FFF2-40B4-BE49-F238E27FC236}">
                  <a16:creationId xmlns:a16="http://schemas.microsoft.com/office/drawing/2014/main" id="{8E916193-E59F-4274-8F8F-AAF2644DA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3566"/>
              <a:ext cx="91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565" name="Arc 16">
              <a:extLst>
                <a:ext uri="{FF2B5EF4-FFF2-40B4-BE49-F238E27FC236}">
                  <a16:creationId xmlns:a16="http://schemas.microsoft.com/office/drawing/2014/main" id="{58E31B30-8D0C-4D98-81A7-C0CD67F7A2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02" y="3566"/>
              <a:ext cx="91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566" name="Arc 17">
              <a:extLst>
                <a:ext uri="{FF2B5EF4-FFF2-40B4-BE49-F238E27FC236}">
                  <a16:creationId xmlns:a16="http://schemas.microsoft.com/office/drawing/2014/main" id="{F49E5C2F-A4C1-45ED-976A-295FBD4FED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21" y="3566"/>
              <a:ext cx="91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567" name="Arc 18">
              <a:extLst>
                <a:ext uri="{FF2B5EF4-FFF2-40B4-BE49-F238E27FC236}">
                  <a16:creationId xmlns:a16="http://schemas.microsoft.com/office/drawing/2014/main" id="{61417BFA-C574-4163-BB38-9F73C25FC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2" y="3566"/>
              <a:ext cx="91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568" name="Arc 19">
              <a:extLst>
                <a:ext uri="{FF2B5EF4-FFF2-40B4-BE49-F238E27FC236}">
                  <a16:creationId xmlns:a16="http://schemas.microsoft.com/office/drawing/2014/main" id="{0A09F5BB-7394-442B-8321-B69453D5280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39" y="3566"/>
              <a:ext cx="91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569" name="Arc 20">
              <a:extLst>
                <a:ext uri="{FF2B5EF4-FFF2-40B4-BE49-F238E27FC236}">
                  <a16:creationId xmlns:a16="http://schemas.microsoft.com/office/drawing/2014/main" id="{80926D66-0C28-4EE9-8521-A5A86B54B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" y="3566"/>
              <a:ext cx="91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pic>
        <p:nvPicPr>
          <p:cNvPr id="20484" name="Picture 23" descr="cewki">
            <a:extLst>
              <a:ext uri="{FF2B5EF4-FFF2-40B4-BE49-F238E27FC236}">
                <a16:creationId xmlns:a16="http://schemas.microsoft.com/office/drawing/2014/main" id="{C40B4553-EC8D-4A56-9C60-E39B883F8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874713"/>
            <a:ext cx="28432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46">
            <a:extLst>
              <a:ext uri="{FF2B5EF4-FFF2-40B4-BE49-F238E27FC236}">
                <a16:creationId xmlns:a16="http://schemas.microsoft.com/office/drawing/2014/main" id="{0BABA20A-04C3-43C5-A5E9-B6358F26A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88913"/>
            <a:ext cx="3349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>
                <a:solidFill>
                  <a:schemeClr val="bg2"/>
                </a:solidFill>
                <a:cs typeface="Arial" panose="020B0604020202020204" pitchFamily="34" charset="0"/>
              </a:rPr>
              <a:t>Cewka i indukcyjność</a:t>
            </a:r>
          </a:p>
        </p:txBody>
      </p:sp>
      <p:grpSp>
        <p:nvGrpSpPr>
          <p:cNvPr id="20486" name="Group 48">
            <a:extLst>
              <a:ext uri="{FF2B5EF4-FFF2-40B4-BE49-F238E27FC236}">
                <a16:creationId xmlns:a16="http://schemas.microsoft.com/office/drawing/2014/main" id="{B5432656-D50D-4487-802B-49CC0950363B}"/>
              </a:ext>
            </a:extLst>
          </p:cNvPr>
          <p:cNvGrpSpPr>
            <a:grpSpLocks/>
          </p:cNvGrpSpPr>
          <p:nvPr/>
        </p:nvGrpSpPr>
        <p:grpSpPr bwMode="auto">
          <a:xfrm>
            <a:off x="5364163" y="4792663"/>
            <a:ext cx="1439862" cy="1390650"/>
            <a:chOff x="4332" y="3067"/>
            <a:chExt cx="1088" cy="1089"/>
          </a:xfrm>
        </p:grpSpPr>
        <p:sp>
          <p:nvSpPr>
            <p:cNvPr id="20551" name="AutoShape 35">
              <a:extLst>
                <a:ext uri="{FF2B5EF4-FFF2-40B4-BE49-F238E27FC236}">
                  <a16:creationId xmlns:a16="http://schemas.microsoft.com/office/drawing/2014/main" id="{C91AE973-D02E-41FE-A7A4-47F35EB64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3067"/>
              <a:ext cx="1088" cy="9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552" name="Freeform 39">
              <a:extLst>
                <a:ext uri="{FF2B5EF4-FFF2-40B4-BE49-F238E27FC236}">
                  <a16:creationId xmlns:a16="http://schemas.microsoft.com/office/drawing/2014/main" id="{A8BEBDCD-B578-4BFE-B79D-707E5F1A3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3521"/>
              <a:ext cx="272" cy="499"/>
            </a:xfrm>
            <a:custGeom>
              <a:avLst/>
              <a:gdLst>
                <a:gd name="T0" fmla="*/ 0 w 272"/>
                <a:gd name="T1" fmla="*/ 0 h 499"/>
                <a:gd name="T2" fmla="*/ 0 w 272"/>
                <a:gd name="T3" fmla="*/ 499 h 499"/>
                <a:gd name="T4" fmla="*/ 272 w 272"/>
                <a:gd name="T5" fmla="*/ 499 h 499"/>
                <a:gd name="T6" fmla="*/ 272 w 272"/>
                <a:gd name="T7" fmla="*/ 0 h 4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2" h="499">
                  <a:moveTo>
                    <a:pt x="0" y="0"/>
                  </a:moveTo>
                  <a:lnTo>
                    <a:pt x="0" y="499"/>
                  </a:lnTo>
                  <a:lnTo>
                    <a:pt x="272" y="499"/>
                  </a:lnTo>
                  <a:lnTo>
                    <a:pt x="272" y="0"/>
                  </a:lnTo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553" name="Freeform 40">
              <a:extLst>
                <a:ext uri="{FF2B5EF4-FFF2-40B4-BE49-F238E27FC236}">
                  <a16:creationId xmlns:a16="http://schemas.microsoft.com/office/drawing/2014/main" id="{7EF113E0-02CA-4C88-84CB-258E511BF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3521"/>
              <a:ext cx="272" cy="499"/>
            </a:xfrm>
            <a:custGeom>
              <a:avLst/>
              <a:gdLst>
                <a:gd name="T0" fmla="*/ 0 w 272"/>
                <a:gd name="T1" fmla="*/ 0 h 499"/>
                <a:gd name="T2" fmla="*/ 0 w 272"/>
                <a:gd name="T3" fmla="*/ 499 h 499"/>
                <a:gd name="T4" fmla="*/ 272 w 272"/>
                <a:gd name="T5" fmla="*/ 499 h 499"/>
                <a:gd name="T6" fmla="*/ 272 w 272"/>
                <a:gd name="T7" fmla="*/ 0 h 4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2" h="499">
                  <a:moveTo>
                    <a:pt x="0" y="0"/>
                  </a:moveTo>
                  <a:lnTo>
                    <a:pt x="0" y="499"/>
                  </a:lnTo>
                  <a:lnTo>
                    <a:pt x="272" y="499"/>
                  </a:lnTo>
                  <a:lnTo>
                    <a:pt x="272" y="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554" name="Line 41">
              <a:extLst>
                <a:ext uri="{FF2B5EF4-FFF2-40B4-BE49-F238E27FC236}">
                  <a16:creationId xmlns:a16="http://schemas.microsoft.com/office/drawing/2014/main" id="{52223760-F7BD-44D5-890D-EFA0C804E1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3748"/>
              <a:ext cx="454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555" name="Line 42">
              <a:extLst>
                <a:ext uri="{FF2B5EF4-FFF2-40B4-BE49-F238E27FC236}">
                  <a16:creationId xmlns:a16="http://schemas.microsoft.com/office/drawing/2014/main" id="{2FBCF9C3-892E-47AA-A50C-F955B3186C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3838"/>
              <a:ext cx="454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556" name="Line 43">
              <a:extLst>
                <a:ext uri="{FF2B5EF4-FFF2-40B4-BE49-F238E27FC236}">
                  <a16:creationId xmlns:a16="http://schemas.microsoft.com/office/drawing/2014/main" id="{38C0EE6B-76B4-4C48-8C3A-3114DB8A39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3929"/>
              <a:ext cx="454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557" name="Line 44">
              <a:extLst>
                <a:ext uri="{FF2B5EF4-FFF2-40B4-BE49-F238E27FC236}">
                  <a16:creationId xmlns:a16="http://schemas.microsoft.com/office/drawing/2014/main" id="{209A0531-9BF9-4B19-A057-67CA85BD4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4020"/>
              <a:ext cx="454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558" name="Freeform 45">
              <a:extLst>
                <a:ext uri="{FF2B5EF4-FFF2-40B4-BE49-F238E27FC236}">
                  <a16:creationId xmlns:a16="http://schemas.microsoft.com/office/drawing/2014/main" id="{7B5037F5-5370-457F-8846-CAF1DD425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" y="4065"/>
              <a:ext cx="635" cy="91"/>
            </a:xfrm>
            <a:custGeom>
              <a:avLst/>
              <a:gdLst>
                <a:gd name="T0" fmla="*/ 0 w 680"/>
                <a:gd name="T1" fmla="*/ 0 h 91"/>
                <a:gd name="T2" fmla="*/ 130 w 680"/>
                <a:gd name="T3" fmla="*/ 91 h 91"/>
                <a:gd name="T4" fmla="*/ 279 w 680"/>
                <a:gd name="T5" fmla="*/ 0 h 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0" h="91">
                  <a:moveTo>
                    <a:pt x="0" y="0"/>
                  </a:moveTo>
                  <a:cubicBezTo>
                    <a:pt x="102" y="45"/>
                    <a:pt x="204" y="91"/>
                    <a:pt x="317" y="91"/>
                  </a:cubicBezTo>
                  <a:cubicBezTo>
                    <a:pt x="430" y="91"/>
                    <a:pt x="555" y="45"/>
                    <a:pt x="680" y="0"/>
                  </a:cubicBezTo>
                </a:path>
              </a:pathLst>
            </a:cu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559" name="Text Box 46">
              <a:extLst>
                <a:ext uri="{FF2B5EF4-FFF2-40B4-BE49-F238E27FC236}">
                  <a16:creationId xmlns:a16="http://schemas.microsoft.com/office/drawing/2014/main" id="{F43F4D66-601C-402A-A9AA-E5D9B4BE5B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" y="3566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l-PL" altLang="pl-PL" sz="1800" i="1">
                  <a:solidFill>
                    <a:srgbClr val="0066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0487" name="Group 51">
            <a:extLst>
              <a:ext uri="{FF2B5EF4-FFF2-40B4-BE49-F238E27FC236}">
                <a16:creationId xmlns:a16="http://schemas.microsoft.com/office/drawing/2014/main" id="{04F1D091-B393-4CF7-B729-F686FA7480E8}"/>
              </a:ext>
            </a:extLst>
          </p:cNvPr>
          <p:cNvGrpSpPr>
            <a:grpSpLocks/>
          </p:cNvGrpSpPr>
          <p:nvPr/>
        </p:nvGrpSpPr>
        <p:grpSpPr bwMode="auto">
          <a:xfrm>
            <a:off x="6783388" y="3586163"/>
            <a:ext cx="2159000" cy="1473200"/>
            <a:chOff x="3946" y="1911"/>
            <a:chExt cx="1360" cy="928"/>
          </a:xfrm>
        </p:grpSpPr>
        <p:grpSp>
          <p:nvGrpSpPr>
            <p:cNvPr id="20488" name="Group 52">
              <a:extLst>
                <a:ext uri="{FF2B5EF4-FFF2-40B4-BE49-F238E27FC236}">
                  <a16:creationId xmlns:a16="http://schemas.microsoft.com/office/drawing/2014/main" id="{D660AE06-3E77-48DC-839E-BBDE165FCB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3" y="2115"/>
              <a:ext cx="951" cy="542"/>
              <a:chOff x="3244" y="2364"/>
              <a:chExt cx="951" cy="542"/>
            </a:xfrm>
          </p:grpSpPr>
          <p:sp>
            <p:nvSpPr>
              <p:cNvPr id="20537" name="Oval 53">
                <a:extLst>
                  <a:ext uri="{FF2B5EF4-FFF2-40B4-BE49-F238E27FC236}">
                    <a16:creationId xmlns:a16="http://schemas.microsoft.com/office/drawing/2014/main" id="{55D75A80-BBC8-4EF8-8571-C434538F0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1" y="2409"/>
                <a:ext cx="544" cy="295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38" name="Arc 54">
                <a:extLst>
                  <a:ext uri="{FF2B5EF4-FFF2-40B4-BE49-F238E27FC236}">
                    <a16:creationId xmlns:a16="http://schemas.microsoft.com/office/drawing/2014/main" id="{9D7F4967-6DC2-4F43-991E-7FD6C8E6A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500"/>
                <a:ext cx="316" cy="1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39" name="Arc 55">
                <a:extLst>
                  <a:ext uri="{FF2B5EF4-FFF2-40B4-BE49-F238E27FC236}">
                    <a16:creationId xmlns:a16="http://schemas.microsoft.com/office/drawing/2014/main" id="{D5764C00-2C2E-4624-A5B0-E502224BA91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51" y="2590"/>
                <a:ext cx="226" cy="9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40" name="Arc 56">
                <a:extLst>
                  <a:ext uri="{FF2B5EF4-FFF2-40B4-BE49-F238E27FC236}">
                    <a16:creationId xmlns:a16="http://schemas.microsoft.com/office/drawing/2014/main" id="{B9E41D40-BEEC-4626-B99A-B36383E6F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590"/>
                <a:ext cx="316" cy="1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41" name="Line 57">
                <a:extLst>
                  <a:ext uri="{FF2B5EF4-FFF2-40B4-BE49-F238E27FC236}">
                    <a16:creationId xmlns:a16="http://schemas.microsoft.com/office/drawing/2014/main" id="{756FC182-556F-4566-996E-D6C3888B5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2409"/>
                <a:ext cx="5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42" name="Arc 58">
                <a:extLst>
                  <a:ext uri="{FF2B5EF4-FFF2-40B4-BE49-F238E27FC236}">
                    <a16:creationId xmlns:a16="http://schemas.microsoft.com/office/drawing/2014/main" id="{7F8D57CC-54B3-4641-A8E4-4C6A5FDA4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409"/>
                <a:ext cx="316" cy="1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43" name="Arc 59">
                <a:extLst>
                  <a:ext uri="{FF2B5EF4-FFF2-40B4-BE49-F238E27FC236}">
                    <a16:creationId xmlns:a16="http://schemas.microsoft.com/office/drawing/2014/main" id="{B34BEB34-6FDC-4BBB-99C0-FA55C11F23C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51" y="2500"/>
                <a:ext cx="226" cy="9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20544" name="Group 60">
                <a:extLst>
                  <a:ext uri="{FF2B5EF4-FFF2-40B4-BE49-F238E27FC236}">
                    <a16:creationId xmlns:a16="http://schemas.microsoft.com/office/drawing/2014/main" id="{1D68CF22-BB8D-4E86-9E4C-529D16A0DC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44" y="2364"/>
                <a:ext cx="90" cy="90"/>
                <a:chOff x="9492" y="9718"/>
                <a:chExt cx="226" cy="226"/>
              </a:xfrm>
            </p:grpSpPr>
            <p:sp>
              <p:nvSpPr>
                <p:cNvPr id="20549" name="Rectangle 61">
                  <a:extLst>
                    <a:ext uri="{FF2B5EF4-FFF2-40B4-BE49-F238E27FC236}">
                      <a16:creationId xmlns:a16="http://schemas.microsoft.com/office/drawing/2014/main" id="{989C4351-4904-42E8-BE47-959314EFFB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2" y="9718"/>
                  <a:ext cx="226" cy="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l-PL" altLang="pl-PL" sz="180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50" name="Oval 62">
                  <a:extLst>
                    <a:ext uri="{FF2B5EF4-FFF2-40B4-BE49-F238E27FC236}">
                      <a16:creationId xmlns:a16="http://schemas.microsoft.com/office/drawing/2014/main" id="{0EA14E28-CC4D-4CED-AEA0-EBBDA6AADF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60" y="9786"/>
                  <a:ext cx="90" cy="9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l-PL" altLang="pl-PL" sz="180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545" name="Arc 63">
                <a:extLst>
                  <a:ext uri="{FF2B5EF4-FFF2-40B4-BE49-F238E27FC236}">
                    <a16:creationId xmlns:a16="http://schemas.microsoft.com/office/drawing/2014/main" id="{B3B018E1-1E7B-44F9-B09F-FCE2FB8C3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771"/>
                <a:ext cx="316" cy="1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46" name="Arc 64">
                <a:extLst>
                  <a:ext uri="{FF2B5EF4-FFF2-40B4-BE49-F238E27FC236}">
                    <a16:creationId xmlns:a16="http://schemas.microsoft.com/office/drawing/2014/main" id="{1355FF13-5325-4695-9F12-835AFD7DC62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51" y="2771"/>
                <a:ext cx="226" cy="9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47" name="Arc 65">
                <a:extLst>
                  <a:ext uri="{FF2B5EF4-FFF2-40B4-BE49-F238E27FC236}">
                    <a16:creationId xmlns:a16="http://schemas.microsoft.com/office/drawing/2014/main" id="{25C25707-627C-4B8D-8BA0-A93291DAC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680"/>
                <a:ext cx="316" cy="1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48" name="Arc 66">
                <a:extLst>
                  <a:ext uri="{FF2B5EF4-FFF2-40B4-BE49-F238E27FC236}">
                    <a16:creationId xmlns:a16="http://schemas.microsoft.com/office/drawing/2014/main" id="{29A26C2C-6D47-4892-A5AF-AA86591CF86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51" y="2680"/>
                <a:ext cx="226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20489" name="Group 67">
              <a:extLst>
                <a:ext uri="{FF2B5EF4-FFF2-40B4-BE49-F238E27FC236}">
                  <a16:creationId xmlns:a16="http://schemas.microsoft.com/office/drawing/2014/main" id="{BB9612A7-E1EF-4372-BD5E-ED1B9327E2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0" y="1956"/>
              <a:ext cx="543" cy="342"/>
              <a:chOff x="3651" y="2205"/>
              <a:chExt cx="543" cy="342"/>
            </a:xfrm>
          </p:grpSpPr>
          <p:sp>
            <p:nvSpPr>
              <p:cNvPr id="20534" name="Arc 68">
                <a:extLst>
                  <a:ext uri="{FF2B5EF4-FFF2-40B4-BE49-F238E27FC236}">
                    <a16:creationId xmlns:a16="http://schemas.microsoft.com/office/drawing/2014/main" id="{8AD67DB1-FD2F-4A2F-82FA-F3BB003A7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" y="2389"/>
                <a:ext cx="271" cy="124"/>
              </a:xfrm>
              <a:custGeom>
                <a:avLst/>
                <a:gdLst>
                  <a:gd name="T0" fmla="*/ 0 w 21600"/>
                  <a:gd name="T1" fmla="*/ 0 h 21477"/>
                  <a:gd name="T2" fmla="*/ 0 w 21600"/>
                  <a:gd name="T3" fmla="*/ 0 h 21477"/>
                  <a:gd name="T4" fmla="*/ 0 w 21600"/>
                  <a:gd name="T5" fmla="*/ 0 h 214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477" fill="none" extrusionOk="0">
                    <a:moveTo>
                      <a:pt x="2302" y="0"/>
                    </a:moveTo>
                    <a:cubicBezTo>
                      <a:pt x="13277" y="1176"/>
                      <a:pt x="21600" y="10439"/>
                      <a:pt x="21600" y="21477"/>
                    </a:cubicBezTo>
                  </a:path>
                  <a:path w="21600" h="21477" stroke="0" extrusionOk="0">
                    <a:moveTo>
                      <a:pt x="2302" y="0"/>
                    </a:moveTo>
                    <a:cubicBezTo>
                      <a:pt x="13277" y="1176"/>
                      <a:pt x="21600" y="10439"/>
                      <a:pt x="21600" y="21477"/>
                    </a:cubicBezTo>
                    <a:lnTo>
                      <a:pt x="0" y="21477"/>
                    </a:lnTo>
                    <a:lnTo>
                      <a:pt x="2302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35" name="Arc 69">
                <a:extLst>
                  <a:ext uri="{FF2B5EF4-FFF2-40B4-BE49-F238E27FC236}">
                    <a16:creationId xmlns:a16="http://schemas.microsoft.com/office/drawing/2014/main" id="{8EFE826F-E6D1-4378-8D27-A9AD6862933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51" y="2456"/>
                <a:ext cx="271" cy="91"/>
              </a:xfrm>
              <a:custGeom>
                <a:avLst/>
                <a:gdLst>
                  <a:gd name="T0" fmla="*/ 0 w 21600"/>
                  <a:gd name="T1" fmla="*/ 0 h 21453"/>
                  <a:gd name="T2" fmla="*/ 0 w 21600"/>
                  <a:gd name="T3" fmla="*/ 0 h 21453"/>
                  <a:gd name="T4" fmla="*/ 0 w 21600"/>
                  <a:gd name="T5" fmla="*/ 0 h 214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453" fill="none" extrusionOk="0">
                    <a:moveTo>
                      <a:pt x="2513" y="-1"/>
                    </a:moveTo>
                    <a:cubicBezTo>
                      <a:pt x="13395" y="1274"/>
                      <a:pt x="21600" y="10495"/>
                      <a:pt x="21600" y="21453"/>
                    </a:cubicBezTo>
                  </a:path>
                  <a:path w="21600" h="21453" stroke="0" extrusionOk="0">
                    <a:moveTo>
                      <a:pt x="2513" y="-1"/>
                    </a:moveTo>
                    <a:cubicBezTo>
                      <a:pt x="13395" y="1274"/>
                      <a:pt x="21600" y="10495"/>
                      <a:pt x="21600" y="21453"/>
                    </a:cubicBezTo>
                    <a:lnTo>
                      <a:pt x="0" y="21453"/>
                    </a:lnTo>
                    <a:lnTo>
                      <a:pt x="2513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36" name="Text Box 70">
                <a:extLst>
                  <a:ext uri="{FF2B5EF4-FFF2-40B4-BE49-F238E27FC236}">
                    <a16:creationId xmlns:a16="http://schemas.microsoft.com/office/drawing/2014/main" id="{ED2A5D4C-765B-4708-B87E-592A995FDE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6" y="2205"/>
                <a:ext cx="226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500" tIns="63500" rIns="63500" bIns="63500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pl-PL" altLang="pl-PL" sz="1600">
                    <a:solidFill>
                      <a:srgbClr val="FF0000"/>
                    </a:solidFill>
                    <a:latin typeface="French Script MT" panose="03020402040607040605" pitchFamily="66" charset="0"/>
                    <a:cs typeface="Arial" panose="020B0604020202020204" pitchFamily="34" charset="0"/>
                  </a:rPr>
                  <a:t>E</a:t>
                </a:r>
                <a:r>
                  <a:rPr lang="pl-PL" altLang="pl-PL" sz="1600" baseline="-25000">
                    <a:solidFill>
                      <a:srgbClr val="FF0000"/>
                    </a:solidFill>
                    <a:cs typeface="Arial" panose="020B0604020202020204" pitchFamily="34" charset="0"/>
                    <a:sym typeface="Symbol" panose="05050102010706020507" pitchFamily="18" charset="2"/>
                  </a:rPr>
                  <a:t>1</a:t>
                </a:r>
                <a:endParaRPr lang="en-US" altLang="pl-PL" sz="1600" baseline="-250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490" name="Group 71">
              <a:extLst>
                <a:ext uri="{FF2B5EF4-FFF2-40B4-BE49-F238E27FC236}">
                  <a16:creationId xmlns:a16="http://schemas.microsoft.com/office/drawing/2014/main" id="{0AFD504E-3EB3-4A93-845C-CACDFB2250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1911"/>
              <a:ext cx="226" cy="249"/>
              <a:chOff x="3266" y="2160"/>
              <a:chExt cx="226" cy="249"/>
            </a:xfrm>
          </p:grpSpPr>
          <p:sp>
            <p:nvSpPr>
              <p:cNvPr id="20532" name="Line 72">
                <a:extLst>
                  <a:ext uri="{FF2B5EF4-FFF2-40B4-BE49-F238E27FC236}">
                    <a16:creationId xmlns:a16="http://schemas.microsoft.com/office/drawing/2014/main" id="{8FB2D319-069C-4172-B59A-2297C7A3ED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4" y="2409"/>
                <a:ext cx="91" cy="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33" name="Text Box 73">
                <a:extLst>
                  <a:ext uri="{FF2B5EF4-FFF2-40B4-BE49-F238E27FC236}">
                    <a16:creationId xmlns:a16="http://schemas.microsoft.com/office/drawing/2014/main" id="{284B5EAC-7933-4C3E-9BF2-FA67701E2A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6" y="2160"/>
                <a:ext cx="226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500" tIns="63500" rIns="63500" bIns="63500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pl-PL" altLang="pl-PL" sz="1800" i="1">
                    <a:solidFill>
                      <a:srgbClr val="66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i</a:t>
                </a:r>
                <a:endParaRPr lang="en-US" altLang="pl-PL" sz="1800" i="1">
                  <a:solidFill>
                    <a:srgbClr val="660066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491" name="Group 74">
              <a:extLst>
                <a:ext uri="{FF2B5EF4-FFF2-40B4-BE49-F238E27FC236}">
                  <a16:creationId xmlns:a16="http://schemas.microsoft.com/office/drawing/2014/main" id="{7145C245-7624-440B-AE8E-A6572654D5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6" y="2229"/>
              <a:ext cx="226" cy="476"/>
              <a:chOff x="3107" y="2478"/>
              <a:chExt cx="226" cy="476"/>
            </a:xfrm>
          </p:grpSpPr>
          <p:sp>
            <p:nvSpPr>
              <p:cNvPr id="20530" name="Line 75">
                <a:extLst>
                  <a:ext uri="{FF2B5EF4-FFF2-40B4-BE49-F238E27FC236}">
                    <a16:creationId xmlns:a16="http://schemas.microsoft.com/office/drawing/2014/main" id="{2F1D8AD9-A2D0-4243-A416-84ADEF567A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88" y="2478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31" name="Text Box 76">
                <a:extLst>
                  <a:ext uri="{FF2B5EF4-FFF2-40B4-BE49-F238E27FC236}">
                    <a16:creationId xmlns:a16="http://schemas.microsoft.com/office/drawing/2014/main" id="{E65F837F-138F-4415-A837-AEA1F0658C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7" y="2568"/>
                <a:ext cx="226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500" tIns="63500" rIns="63500" bIns="63500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pl-PL" altLang="pl-PL" sz="1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u</a:t>
                </a:r>
                <a:endParaRPr lang="en-US" altLang="pl-PL" sz="1800" i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492" name="Group 77">
              <a:extLst>
                <a:ext uri="{FF2B5EF4-FFF2-40B4-BE49-F238E27FC236}">
                  <a16:creationId xmlns:a16="http://schemas.microsoft.com/office/drawing/2014/main" id="{D8C76781-D9DA-4AF6-82C2-7C826D2BA8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8" y="2025"/>
              <a:ext cx="1088" cy="814"/>
              <a:chOff x="3379" y="2274"/>
              <a:chExt cx="1088" cy="814"/>
            </a:xfrm>
          </p:grpSpPr>
          <p:sp>
            <p:nvSpPr>
              <p:cNvPr id="20515" name="Line 78">
                <a:extLst>
                  <a:ext uri="{FF2B5EF4-FFF2-40B4-BE49-F238E27FC236}">
                    <a16:creationId xmlns:a16="http://schemas.microsoft.com/office/drawing/2014/main" id="{A121E437-6CF8-4A6F-A50C-E0410A697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22" y="2274"/>
                <a:ext cx="0" cy="813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16" name="Oval 79">
                <a:extLst>
                  <a:ext uri="{FF2B5EF4-FFF2-40B4-BE49-F238E27FC236}">
                    <a16:creationId xmlns:a16="http://schemas.microsoft.com/office/drawing/2014/main" id="{DCDF48D3-7F35-4943-8EC7-232D9C664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3" y="2454"/>
                <a:ext cx="180" cy="498"/>
              </a:xfrm>
              <a:prstGeom prst="ellips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17" name="Oval 80">
                <a:extLst>
                  <a:ext uri="{FF2B5EF4-FFF2-40B4-BE49-F238E27FC236}">
                    <a16:creationId xmlns:a16="http://schemas.microsoft.com/office/drawing/2014/main" id="{75D32F49-AA83-4D93-8088-260E9CD83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2" y="2318"/>
                <a:ext cx="452" cy="769"/>
              </a:xfrm>
              <a:prstGeom prst="ellips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18" name="Oval 81">
                <a:extLst>
                  <a:ext uri="{FF2B5EF4-FFF2-40B4-BE49-F238E27FC236}">
                    <a16:creationId xmlns:a16="http://schemas.microsoft.com/office/drawing/2014/main" id="{AA9FB138-8A9D-43F1-83C1-9BD4AEDA2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2319"/>
                <a:ext cx="452" cy="769"/>
              </a:xfrm>
              <a:prstGeom prst="ellips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19" name="Oval 82">
                <a:extLst>
                  <a:ext uri="{FF2B5EF4-FFF2-40B4-BE49-F238E27FC236}">
                    <a16:creationId xmlns:a16="http://schemas.microsoft.com/office/drawing/2014/main" id="{21C95F33-7DB4-47C7-ABD0-6E86BA98E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" y="2454"/>
                <a:ext cx="181" cy="498"/>
              </a:xfrm>
              <a:prstGeom prst="ellips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pl-PL" sz="18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20" name="Line 83">
                <a:extLst>
                  <a:ext uri="{FF2B5EF4-FFF2-40B4-BE49-F238E27FC236}">
                    <a16:creationId xmlns:a16="http://schemas.microsoft.com/office/drawing/2014/main" id="{BFB3EA9D-1E6E-437E-8364-84A8675D94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64" y="2687"/>
                <a:ext cx="1" cy="46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21" name="Line 84">
                <a:extLst>
                  <a:ext uri="{FF2B5EF4-FFF2-40B4-BE49-F238E27FC236}">
                    <a16:creationId xmlns:a16="http://schemas.microsoft.com/office/drawing/2014/main" id="{E140990A-9493-4CE6-92FB-91C790B7BB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2" y="2687"/>
                <a:ext cx="0" cy="46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22" name="Text Box 85">
                <a:extLst>
                  <a:ext uri="{FF2B5EF4-FFF2-40B4-BE49-F238E27FC236}">
                    <a16:creationId xmlns:a16="http://schemas.microsoft.com/office/drawing/2014/main" id="{76DDC5D3-D2D5-4A29-8AD1-82E5894D21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1" y="2409"/>
                <a:ext cx="226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CC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3500" tIns="63500" rIns="63500" bIns="63500"/>
              <a:lstStyle>
                <a:lvl1pPr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l-GR" altLang="pl-PL" sz="1800" i="1">
                    <a:solidFill>
                      <a:srgbClr val="00C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</a:p>
            </p:txBody>
          </p:sp>
          <p:sp>
            <p:nvSpPr>
              <p:cNvPr id="20523" name="Line 86">
                <a:extLst>
                  <a:ext uri="{FF2B5EF4-FFF2-40B4-BE49-F238E27FC236}">
                    <a16:creationId xmlns:a16="http://schemas.microsoft.com/office/drawing/2014/main" id="{3C46D2B4-9C5E-4B79-A230-8B4DA60FD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60" y="2636"/>
                <a:ext cx="3" cy="46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24" name="Line 87">
                <a:extLst>
                  <a:ext uri="{FF2B5EF4-FFF2-40B4-BE49-F238E27FC236}">
                    <a16:creationId xmlns:a16="http://schemas.microsoft.com/office/drawing/2014/main" id="{3B81BD04-DF92-4E99-BF39-EF997FEDA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79" y="2636"/>
                <a:ext cx="3" cy="46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25" name="Line 88">
                <a:extLst>
                  <a:ext uri="{FF2B5EF4-FFF2-40B4-BE49-F238E27FC236}">
                    <a16:creationId xmlns:a16="http://schemas.microsoft.com/office/drawing/2014/main" id="{FF550EF6-FC99-4D9F-9C83-39C67ABBA2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3" y="2546"/>
                <a:ext cx="2" cy="45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26" name="Line 89">
                <a:extLst>
                  <a:ext uri="{FF2B5EF4-FFF2-40B4-BE49-F238E27FC236}">
                    <a16:creationId xmlns:a16="http://schemas.microsoft.com/office/drawing/2014/main" id="{E918ED26-3A3D-473F-83BF-E669FFE202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24" y="2493"/>
                <a:ext cx="19" cy="54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27" name="Line 90">
                <a:extLst>
                  <a:ext uri="{FF2B5EF4-FFF2-40B4-BE49-F238E27FC236}">
                    <a16:creationId xmlns:a16="http://schemas.microsoft.com/office/drawing/2014/main" id="{E0B44F7A-F4E4-4821-AD67-C66918FB0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23" y="2522"/>
                <a:ext cx="15" cy="63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28" name="Line 91">
                <a:extLst>
                  <a:ext uri="{FF2B5EF4-FFF2-40B4-BE49-F238E27FC236}">
                    <a16:creationId xmlns:a16="http://schemas.microsoft.com/office/drawing/2014/main" id="{C7AAA85D-C042-4C9B-BDB7-745E54B98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" y="2539"/>
                <a:ext cx="18" cy="59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29" name="Line 92">
                <a:extLst>
                  <a:ext uri="{FF2B5EF4-FFF2-40B4-BE49-F238E27FC236}">
                    <a16:creationId xmlns:a16="http://schemas.microsoft.com/office/drawing/2014/main" id="{7A725742-B18D-4B2D-9D53-9D736186B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6" y="2526"/>
                <a:ext cx="13" cy="54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20493" name="Group 93">
              <a:extLst>
                <a:ext uri="{FF2B5EF4-FFF2-40B4-BE49-F238E27FC236}">
                  <a16:creationId xmlns:a16="http://schemas.microsoft.com/office/drawing/2014/main" id="{F9C8C61B-DFE7-4384-869D-46F37B43ED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0" y="2260"/>
              <a:ext cx="543" cy="127"/>
              <a:chOff x="3651" y="2509"/>
              <a:chExt cx="543" cy="127"/>
            </a:xfrm>
          </p:grpSpPr>
          <p:sp>
            <p:nvSpPr>
              <p:cNvPr id="20513" name="Arc 94">
                <a:extLst>
                  <a:ext uri="{FF2B5EF4-FFF2-40B4-BE49-F238E27FC236}">
                    <a16:creationId xmlns:a16="http://schemas.microsoft.com/office/drawing/2014/main" id="{44CA1CDF-D33E-4E8A-9A2F-B0387D3D2CD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651" y="2545"/>
                <a:ext cx="271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514" name="Arc 95">
                <a:extLst>
                  <a:ext uri="{FF2B5EF4-FFF2-40B4-BE49-F238E27FC236}">
                    <a16:creationId xmlns:a16="http://schemas.microsoft.com/office/drawing/2014/main" id="{B2DE0840-6321-41C1-B179-BF9DF9830AC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23" y="2509"/>
                <a:ext cx="271" cy="1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20494" name="Group 96">
              <a:extLst>
                <a:ext uri="{FF2B5EF4-FFF2-40B4-BE49-F238E27FC236}">
                  <a16:creationId xmlns:a16="http://schemas.microsoft.com/office/drawing/2014/main" id="{966F9635-5E85-4A4A-8A7C-A2AAAC0BE7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3" y="2294"/>
              <a:ext cx="949" cy="499"/>
              <a:chOff x="3244" y="2543"/>
              <a:chExt cx="949" cy="499"/>
            </a:xfrm>
          </p:grpSpPr>
          <p:sp>
            <p:nvSpPr>
              <p:cNvPr id="20495" name="Freeform 97">
                <a:extLst>
                  <a:ext uri="{FF2B5EF4-FFF2-40B4-BE49-F238E27FC236}">
                    <a16:creationId xmlns:a16="http://schemas.microsoft.com/office/drawing/2014/main" id="{18A7DB75-8683-4195-BB55-BF26790C0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4" y="2543"/>
                <a:ext cx="537" cy="456"/>
              </a:xfrm>
              <a:custGeom>
                <a:avLst/>
                <a:gdLst>
                  <a:gd name="T0" fmla="*/ 0 w 537"/>
                  <a:gd name="T1" fmla="*/ 58 h 456"/>
                  <a:gd name="T2" fmla="*/ 2 w 537"/>
                  <a:gd name="T3" fmla="*/ 409 h 456"/>
                  <a:gd name="T4" fmla="*/ 29 w 537"/>
                  <a:gd name="T5" fmla="*/ 438 h 456"/>
                  <a:gd name="T6" fmla="*/ 93 w 537"/>
                  <a:gd name="T7" fmla="*/ 453 h 456"/>
                  <a:gd name="T8" fmla="*/ 201 w 537"/>
                  <a:gd name="T9" fmla="*/ 456 h 456"/>
                  <a:gd name="T10" fmla="*/ 344 w 537"/>
                  <a:gd name="T11" fmla="*/ 450 h 456"/>
                  <a:gd name="T12" fmla="*/ 452 w 537"/>
                  <a:gd name="T13" fmla="*/ 430 h 456"/>
                  <a:gd name="T14" fmla="*/ 513 w 537"/>
                  <a:gd name="T15" fmla="*/ 406 h 456"/>
                  <a:gd name="T16" fmla="*/ 534 w 537"/>
                  <a:gd name="T17" fmla="*/ 376 h 456"/>
                  <a:gd name="T18" fmla="*/ 537 w 537"/>
                  <a:gd name="T19" fmla="*/ 0 h 456"/>
                  <a:gd name="T20" fmla="*/ 530 w 537"/>
                  <a:gd name="T21" fmla="*/ 31 h 456"/>
                  <a:gd name="T22" fmla="*/ 483 w 537"/>
                  <a:gd name="T23" fmla="*/ 73 h 456"/>
                  <a:gd name="T24" fmla="*/ 402 w 537"/>
                  <a:gd name="T25" fmla="*/ 102 h 456"/>
                  <a:gd name="T26" fmla="*/ 269 w 537"/>
                  <a:gd name="T27" fmla="*/ 116 h 456"/>
                  <a:gd name="T28" fmla="*/ 133 w 537"/>
                  <a:gd name="T29" fmla="*/ 116 h 456"/>
                  <a:gd name="T30" fmla="*/ 65 w 537"/>
                  <a:gd name="T31" fmla="*/ 93 h 456"/>
                  <a:gd name="T32" fmla="*/ 17 w 537"/>
                  <a:gd name="T33" fmla="*/ 78 h 456"/>
                  <a:gd name="T34" fmla="*/ 0 w 537"/>
                  <a:gd name="T35" fmla="*/ 58 h 4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37" h="456">
                    <a:moveTo>
                      <a:pt x="0" y="58"/>
                    </a:moveTo>
                    <a:lnTo>
                      <a:pt x="2" y="409"/>
                    </a:lnTo>
                    <a:lnTo>
                      <a:pt x="29" y="438"/>
                    </a:lnTo>
                    <a:lnTo>
                      <a:pt x="93" y="453"/>
                    </a:lnTo>
                    <a:lnTo>
                      <a:pt x="201" y="456"/>
                    </a:lnTo>
                    <a:lnTo>
                      <a:pt x="344" y="450"/>
                    </a:lnTo>
                    <a:lnTo>
                      <a:pt x="452" y="430"/>
                    </a:lnTo>
                    <a:lnTo>
                      <a:pt x="513" y="406"/>
                    </a:lnTo>
                    <a:lnTo>
                      <a:pt x="534" y="376"/>
                    </a:lnTo>
                    <a:lnTo>
                      <a:pt x="537" y="0"/>
                    </a:lnTo>
                    <a:lnTo>
                      <a:pt x="530" y="31"/>
                    </a:lnTo>
                    <a:lnTo>
                      <a:pt x="483" y="73"/>
                    </a:lnTo>
                    <a:lnTo>
                      <a:pt x="402" y="102"/>
                    </a:lnTo>
                    <a:lnTo>
                      <a:pt x="269" y="116"/>
                    </a:lnTo>
                    <a:lnTo>
                      <a:pt x="133" y="116"/>
                    </a:lnTo>
                    <a:lnTo>
                      <a:pt x="65" y="93"/>
                    </a:lnTo>
                    <a:lnTo>
                      <a:pt x="17" y="7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grpSp>
            <p:nvGrpSpPr>
              <p:cNvPr id="20496" name="Group 98">
                <a:extLst>
                  <a:ext uri="{FF2B5EF4-FFF2-40B4-BE49-F238E27FC236}">
                    <a16:creationId xmlns:a16="http://schemas.microsoft.com/office/drawing/2014/main" id="{54763DDA-2B6B-4C67-A4DC-F18C5A1895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1" y="2630"/>
                <a:ext cx="542" cy="121"/>
                <a:chOff x="9153" y="9492"/>
                <a:chExt cx="1582" cy="339"/>
              </a:xfrm>
            </p:grpSpPr>
            <p:sp>
              <p:nvSpPr>
                <p:cNvPr id="20511" name="Arc 99">
                  <a:extLst>
                    <a:ext uri="{FF2B5EF4-FFF2-40B4-BE49-F238E27FC236}">
                      <a16:creationId xmlns:a16="http://schemas.microsoft.com/office/drawing/2014/main" id="{F6C1BCFF-28A2-4061-813F-D3C23C666D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31" y="9492"/>
                  <a:ext cx="904" cy="33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512" name="Arc 100">
                  <a:extLst>
                    <a:ext uri="{FF2B5EF4-FFF2-40B4-BE49-F238E27FC236}">
                      <a16:creationId xmlns:a16="http://schemas.microsoft.com/office/drawing/2014/main" id="{9E5FCB6F-CD5D-4413-9A28-D18A122D05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9153" y="9605"/>
                  <a:ext cx="678" cy="22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sp>
            <p:nvSpPr>
              <p:cNvPr id="20497" name="Arc 101">
                <a:extLst>
                  <a:ext uri="{FF2B5EF4-FFF2-40B4-BE49-F238E27FC236}">
                    <a16:creationId xmlns:a16="http://schemas.microsoft.com/office/drawing/2014/main" id="{2538DD78-155C-4A17-8A1B-6C0C0E73A91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877" y="2906"/>
                <a:ext cx="316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498" name="Line 102">
                <a:extLst>
                  <a:ext uri="{FF2B5EF4-FFF2-40B4-BE49-F238E27FC236}">
                    <a16:creationId xmlns:a16="http://schemas.microsoft.com/office/drawing/2014/main" id="{668F4036-1310-4E68-8C7B-033B0C896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2997"/>
                <a:ext cx="5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20499" name="Group 103">
                <a:extLst>
                  <a:ext uri="{FF2B5EF4-FFF2-40B4-BE49-F238E27FC236}">
                    <a16:creationId xmlns:a16="http://schemas.microsoft.com/office/drawing/2014/main" id="{F403AFC4-122B-4C67-9F8E-E1FD6B7824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1" y="2543"/>
                <a:ext cx="542" cy="121"/>
                <a:chOff x="9153" y="9492"/>
                <a:chExt cx="1582" cy="339"/>
              </a:xfrm>
            </p:grpSpPr>
            <p:sp>
              <p:nvSpPr>
                <p:cNvPr id="20509" name="Arc 104">
                  <a:extLst>
                    <a:ext uri="{FF2B5EF4-FFF2-40B4-BE49-F238E27FC236}">
                      <a16:creationId xmlns:a16="http://schemas.microsoft.com/office/drawing/2014/main" id="{8C15F3BF-9963-47F4-866F-8572606239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31" y="9492"/>
                  <a:ext cx="904" cy="33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510" name="Arc 105">
                  <a:extLst>
                    <a:ext uri="{FF2B5EF4-FFF2-40B4-BE49-F238E27FC236}">
                      <a16:creationId xmlns:a16="http://schemas.microsoft.com/office/drawing/2014/main" id="{46223A63-8011-4AC2-8C9B-94FCA8E605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9153" y="9605"/>
                  <a:ext cx="678" cy="22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20500" name="Group 106">
                <a:extLst>
                  <a:ext uri="{FF2B5EF4-FFF2-40B4-BE49-F238E27FC236}">
                    <a16:creationId xmlns:a16="http://schemas.microsoft.com/office/drawing/2014/main" id="{A77E3708-4046-43EE-94A0-3B75EF9579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1" y="2726"/>
                <a:ext cx="542" cy="121"/>
                <a:chOff x="9153" y="9492"/>
                <a:chExt cx="1582" cy="339"/>
              </a:xfrm>
            </p:grpSpPr>
            <p:sp>
              <p:nvSpPr>
                <p:cNvPr id="20507" name="Arc 107">
                  <a:extLst>
                    <a:ext uri="{FF2B5EF4-FFF2-40B4-BE49-F238E27FC236}">
                      <a16:creationId xmlns:a16="http://schemas.microsoft.com/office/drawing/2014/main" id="{317F0C8C-B893-4721-89CC-2AB8548922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31" y="9492"/>
                  <a:ext cx="904" cy="33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508" name="Arc 108">
                  <a:extLst>
                    <a:ext uri="{FF2B5EF4-FFF2-40B4-BE49-F238E27FC236}">
                      <a16:creationId xmlns:a16="http://schemas.microsoft.com/office/drawing/2014/main" id="{BA41F599-D382-455B-AE64-11E826D24D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9153" y="9605"/>
                  <a:ext cx="678" cy="22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20501" name="Group 109">
                <a:extLst>
                  <a:ext uri="{FF2B5EF4-FFF2-40B4-BE49-F238E27FC236}">
                    <a16:creationId xmlns:a16="http://schemas.microsoft.com/office/drawing/2014/main" id="{8AA12BF8-BD6D-4510-82EC-68B592B6FE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1" y="2816"/>
                <a:ext cx="542" cy="121"/>
                <a:chOff x="9153" y="9492"/>
                <a:chExt cx="1582" cy="339"/>
              </a:xfrm>
            </p:grpSpPr>
            <p:sp>
              <p:nvSpPr>
                <p:cNvPr id="20505" name="Arc 110">
                  <a:extLst>
                    <a:ext uri="{FF2B5EF4-FFF2-40B4-BE49-F238E27FC236}">
                      <a16:creationId xmlns:a16="http://schemas.microsoft.com/office/drawing/2014/main" id="{AED0A7DF-00FE-42D7-A7DF-A3E0304B39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31" y="9492"/>
                  <a:ext cx="904" cy="33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506" name="Arc 111">
                  <a:extLst>
                    <a:ext uri="{FF2B5EF4-FFF2-40B4-BE49-F238E27FC236}">
                      <a16:creationId xmlns:a16="http://schemas.microsoft.com/office/drawing/2014/main" id="{791FCD0E-D4D0-497E-B02F-35346A1114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9153" y="9605"/>
                  <a:ext cx="678" cy="22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20502" name="Group 112">
                <a:extLst>
                  <a:ext uri="{FF2B5EF4-FFF2-40B4-BE49-F238E27FC236}">
                    <a16:creationId xmlns:a16="http://schemas.microsoft.com/office/drawing/2014/main" id="{A9113E3B-54C2-4CA4-A7FE-9AB28EC514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44" y="2952"/>
                <a:ext cx="90" cy="90"/>
                <a:chOff x="9492" y="9718"/>
                <a:chExt cx="226" cy="226"/>
              </a:xfrm>
            </p:grpSpPr>
            <p:sp>
              <p:nvSpPr>
                <p:cNvPr id="20503" name="Rectangle 113">
                  <a:extLst>
                    <a:ext uri="{FF2B5EF4-FFF2-40B4-BE49-F238E27FC236}">
                      <a16:creationId xmlns:a16="http://schemas.microsoft.com/office/drawing/2014/main" id="{3D40D47E-8622-48C8-A98D-A77EAD3DBB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2" y="9718"/>
                  <a:ext cx="226" cy="2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l-PL" altLang="pl-PL" sz="180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04" name="Oval 114">
                  <a:extLst>
                    <a:ext uri="{FF2B5EF4-FFF2-40B4-BE49-F238E27FC236}">
                      <a16:creationId xmlns:a16="http://schemas.microsoft.com/office/drawing/2014/main" id="{140161F0-4615-4E58-8657-1E1BB25D6F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60" y="9786"/>
                  <a:ext cx="90" cy="9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l-PL" altLang="pl-PL" sz="180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3360EA2-F988-49C7-B1A0-C08DA11F5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5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az 1">
            <a:extLst>
              <a:ext uri="{FF2B5EF4-FFF2-40B4-BE49-F238E27FC236}">
                <a16:creationId xmlns:a16="http://schemas.microsoft.com/office/drawing/2014/main" id="{BFAFF389-9CFE-4D13-9C34-329E9CA91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12888"/>
            <a:ext cx="1647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http://www.kreocen.pl/img/z/0/p/1541393/1/FERROCORE-Dlawik-drutowy-15mH-3A-45m-THT-25120C-250V-DLE-152U-3A.jpg">
            <a:extLst>
              <a:ext uri="{FF2B5EF4-FFF2-40B4-BE49-F238E27FC236}">
                <a16:creationId xmlns:a16="http://schemas.microsoft.com/office/drawing/2014/main" id="{6896043A-3D8D-4B61-B88F-77A15173F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3000375"/>
            <a:ext cx="2058987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A77A11E-244D-4B45-A3CD-F712FB007E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4545013"/>
            <a:ext cx="16954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az 2">
            <a:extLst>
              <a:ext uri="{FF2B5EF4-FFF2-40B4-BE49-F238E27FC236}">
                <a16:creationId xmlns:a16="http://schemas.microsoft.com/office/drawing/2014/main" id="{C9173E7C-DC79-4F8F-BD9D-5DD2CB17D8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430338"/>
            <a:ext cx="5713413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04873FE-E6D5-4AF0-854A-B6AC7DF05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2227263"/>
            <a:ext cx="6202363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C00495A-2C80-4F7E-9E94-4167B5AFAD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74975"/>
            <a:ext cx="63023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pole tekstowe 4">
            <a:extLst>
              <a:ext uri="{FF2B5EF4-FFF2-40B4-BE49-F238E27FC236}">
                <a16:creationId xmlns:a16="http://schemas.microsoft.com/office/drawing/2014/main" id="{A8A62071-17D6-4BA9-8DC2-E7DFA6E6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05B831-56BD-4B7B-B381-13CD895BD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13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285C4720-4D5E-4D4A-AEEE-0972AA3B91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66"/>
    </mc:Choice>
    <mc:Fallback>
      <p:transition spd="slow" advTm="8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1FFACAD6-B25E-4FB3-9A64-030C711B3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981075"/>
            <a:ext cx="7451725" cy="19050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 eaLnBrk="1" hangingPunct="1"/>
            <a:r>
              <a:rPr lang="pl-PL" altLang="pl-PL" sz="3200" kern="0"/>
              <a:t>Składowe mocy i energii elektrycznej</a:t>
            </a:r>
            <a:endParaRPr lang="pl-PL" altLang="pl-PL" sz="3200" kern="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9D177F2-BE39-4456-AEC2-68E61A4C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14</a:t>
            </a:fld>
            <a:endParaRPr lang="pl-PL" altLang="pl-PL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60339D4-280C-4F61-BCA3-541A6AE1F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1"/>
    </mc:Choice>
    <mc:Fallback>
      <p:transition spd="slow" advTm="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26B213A9-4D75-4969-9DA0-D85A37273B75}"/>
              </a:ext>
            </a:extLst>
          </p:cNvPr>
          <p:cNvSpPr txBox="1">
            <a:spLocks/>
          </p:cNvSpPr>
          <p:nvPr/>
        </p:nvSpPr>
        <p:spPr>
          <a:xfrm>
            <a:off x="0" y="358775"/>
            <a:ext cx="9144000" cy="56165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Q S   </a:t>
            </a:r>
            <a:r>
              <a:rPr lang="pl-PL" sz="4000" dirty="0">
                <a:solidFill>
                  <a:schemeClr val="tx1"/>
                </a:solidFill>
              </a:rPr>
              <a:t>co to jest ?   </a:t>
            </a:r>
            <a:r>
              <a:rPr lang="pl-PL" sz="1600" i="1" dirty="0">
                <a:solidFill>
                  <a:schemeClr val="tx1"/>
                </a:solidFill>
              </a:rPr>
              <a:t>moc elektryczna</a:t>
            </a:r>
          </a:p>
          <a:p>
            <a:pPr marL="0" indent="0">
              <a:defRPr/>
            </a:pPr>
            <a:r>
              <a:rPr lang="pl-PL" sz="1600" i="1" dirty="0">
                <a:solidFill>
                  <a:schemeClr val="tx1"/>
                </a:solidFill>
              </a:rPr>
              <a:t> energia elektryczna    </a:t>
            </a:r>
            <a:r>
              <a:rPr lang="pl-P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l-PL" sz="3200" dirty="0">
                <a:solidFill>
                  <a:schemeClr val="tx1"/>
                </a:solidFill>
              </a:rPr>
              <a:t> [kWh]  </a:t>
            </a:r>
            <a:r>
              <a:rPr lang="pl-P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l-PL" sz="3200" dirty="0">
                <a:solidFill>
                  <a:schemeClr val="tx1"/>
                </a:solidFill>
              </a:rPr>
              <a:t> [</a:t>
            </a:r>
            <a:r>
              <a:rPr lang="pl-PL" sz="3200" dirty="0" err="1">
                <a:solidFill>
                  <a:schemeClr val="tx1"/>
                </a:solidFill>
              </a:rPr>
              <a:t>kvarh</a:t>
            </a:r>
            <a:r>
              <a:rPr lang="pl-PL" sz="3200" dirty="0">
                <a:solidFill>
                  <a:schemeClr val="tx1"/>
                </a:solidFill>
              </a:rPr>
              <a:t>]</a:t>
            </a:r>
          </a:p>
          <a:p>
            <a:pPr marL="0" indent="0">
              <a:defRPr/>
            </a:pPr>
            <a:r>
              <a:rPr lang="pl-PL" sz="5400" dirty="0">
                <a:solidFill>
                  <a:schemeClr val="tx1"/>
                </a:solidFill>
              </a:rPr>
              <a:t>			           </a:t>
            </a:r>
          </a:p>
          <a:p>
            <a:pPr marL="0" indent="0" algn="r">
              <a:defRPr/>
            </a:pPr>
            <a:r>
              <a:rPr lang="pl-PL" sz="5400" dirty="0">
                <a:solidFill>
                  <a:schemeClr val="tx1"/>
                </a:solidFill>
                <a:sym typeface="Symbol"/>
              </a:rPr>
              <a:t>                    </a:t>
            </a:r>
          </a:p>
          <a:p>
            <a:pPr marL="0" indent="0" algn="r">
              <a:defRPr/>
            </a:pPr>
            <a:r>
              <a:rPr lang="pl-PL" sz="5400" dirty="0">
                <a:solidFill>
                  <a:schemeClr val="tx1"/>
                </a:solidFill>
                <a:sym typeface="Symbol"/>
              </a:rPr>
              <a:t>  </a:t>
            </a:r>
          </a:p>
          <a:p>
            <a:pPr marL="0" indent="0" algn="r">
              <a:defRPr/>
            </a:pPr>
            <a:r>
              <a:rPr lang="pl-PL" sz="5400" dirty="0">
                <a:solidFill>
                  <a:schemeClr val="tx1"/>
                </a:solidFill>
                <a:sym typeface="Symbol"/>
              </a:rPr>
              <a:t>    </a:t>
            </a:r>
            <a:r>
              <a:rPr lang="pl-PL" sz="8000" dirty="0">
                <a:solidFill>
                  <a:schemeClr val="tx1"/>
                </a:solidFill>
                <a:sym typeface="Symbol"/>
              </a:rPr>
              <a:t></a:t>
            </a: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</p:txBody>
      </p:sp>
      <p:pic>
        <p:nvPicPr>
          <p:cNvPr id="23555" name="Picture 9" descr="400px-Euro_coins_and_banknotes">
            <a:extLst>
              <a:ext uri="{FF2B5EF4-FFF2-40B4-BE49-F238E27FC236}">
                <a16:creationId xmlns:a16="http://schemas.microsoft.com/office/drawing/2014/main" id="{38250C08-55B0-40C3-93AA-C69CE45A3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4238625"/>
            <a:ext cx="25923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braz 4">
            <a:extLst>
              <a:ext uri="{FF2B5EF4-FFF2-40B4-BE49-F238E27FC236}">
                <a16:creationId xmlns:a16="http://schemas.microsoft.com/office/drawing/2014/main" id="{08A2A80C-66FA-4FF9-B723-2E65F6193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58950"/>
            <a:ext cx="398938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Znalezione obrazy dla zapytania trójkąt obciążenia">
            <a:extLst>
              <a:ext uri="{FF2B5EF4-FFF2-40B4-BE49-F238E27FC236}">
                <a16:creationId xmlns:a16="http://schemas.microsoft.com/office/drawing/2014/main" id="{5A31B0F2-B2A9-4351-A3A4-286B6BCB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2386013"/>
            <a:ext cx="2724151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Trojkat_porównaniewsp">
            <a:extLst>
              <a:ext uri="{FF2B5EF4-FFF2-40B4-BE49-F238E27FC236}">
                <a16:creationId xmlns:a16="http://schemas.microsoft.com/office/drawing/2014/main" id="{24494FB2-A922-47DE-B943-486BA3E1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4216400"/>
            <a:ext cx="47148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pole tekstowe 4">
            <a:extLst>
              <a:ext uri="{FF2B5EF4-FFF2-40B4-BE49-F238E27FC236}">
                <a16:creationId xmlns:a16="http://schemas.microsoft.com/office/drawing/2014/main" id="{6B1A1C49-4BB5-4DCF-880C-27F835244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20A35D7-39C3-4C06-AAFA-8464E54DC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15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D8660AB-2F03-4E32-851C-B9529FB28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2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25"/>
    </mc:Choice>
    <mc:Fallback>
      <p:transition spd="slow" advTm="92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06DF146F-04D8-4394-94FD-DDBEA293DFD7}"/>
              </a:ext>
            </a:extLst>
          </p:cNvPr>
          <p:cNvSpPr txBox="1">
            <a:spLocks/>
          </p:cNvSpPr>
          <p:nvPr/>
        </p:nvSpPr>
        <p:spPr>
          <a:xfrm>
            <a:off x="468313" y="1412875"/>
            <a:ext cx="8229600" cy="44640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= P t = U I cos</a:t>
            </a: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</a:p>
          <a:p>
            <a:pPr marL="0" indent="0">
              <a:defRPr/>
            </a:pP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Q t = U I sin</a:t>
            </a: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endParaRPr lang="pl-PL" sz="5400" dirty="0">
              <a:solidFill>
                <a:schemeClr val="tx1"/>
              </a:solidFill>
            </a:endParaRPr>
          </a:p>
          <a:p>
            <a:pPr marL="0" indent="0">
              <a:defRPr/>
            </a:pPr>
            <a:endParaRPr lang="pl-PL" sz="5400" dirty="0">
              <a:solidFill>
                <a:schemeClr val="tx1"/>
              </a:solidFill>
            </a:endParaRPr>
          </a:p>
          <a:p>
            <a:pPr marL="0" indent="0" algn="r">
              <a:defRPr/>
            </a:pPr>
            <a:r>
              <a:rPr lang="pl-PL" sz="5400" dirty="0">
                <a:solidFill>
                  <a:schemeClr val="tx1"/>
                </a:solidFill>
              </a:rPr>
              <a:t>	           </a:t>
            </a:r>
          </a:p>
          <a:p>
            <a:pPr marL="0" indent="0" algn="r">
              <a:defRPr/>
            </a:pPr>
            <a:r>
              <a:rPr lang="pl-PL" sz="5400" dirty="0">
                <a:solidFill>
                  <a:schemeClr val="tx1"/>
                </a:solidFill>
                <a:sym typeface="Symbol"/>
              </a:rPr>
              <a:t>                      </a:t>
            </a:r>
            <a:r>
              <a:rPr lang="pl-PL" sz="8000" dirty="0">
                <a:solidFill>
                  <a:schemeClr val="tx1"/>
                </a:solidFill>
                <a:sym typeface="Symbol"/>
              </a:rPr>
              <a:t></a:t>
            </a: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</p:txBody>
      </p:sp>
      <p:pic>
        <p:nvPicPr>
          <p:cNvPr id="25603" name="Picture 9" descr="400px-Euro_coins_and_banknotes">
            <a:extLst>
              <a:ext uri="{FF2B5EF4-FFF2-40B4-BE49-F238E27FC236}">
                <a16:creationId xmlns:a16="http://schemas.microsoft.com/office/drawing/2014/main" id="{4D626AA4-1302-4D90-BA21-E579BA75E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4238625"/>
            <a:ext cx="25923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az 4">
            <a:extLst>
              <a:ext uri="{FF2B5EF4-FFF2-40B4-BE49-F238E27FC236}">
                <a16:creationId xmlns:a16="http://schemas.microsoft.com/office/drawing/2014/main" id="{D466E1BE-70A2-47CD-8068-E9A182026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427037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6">
            <a:extLst>
              <a:ext uri="{FF2B5EF4-FFF2-40B4-BE49-F238E27FC236}">
                <a16:creationId xmlns:a16="http://schemas.microsoft.com/office/drawing/2014/main" id="{A012B89A-9C88-4826-8FA5-49D4DB0A2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069975"/>
            <a:ext cx="10985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pole tekstowe 4">
            <a:extLst>
              <a:ext uri="{FF2B5EF4-FFF2-40B4-BE49-F238E27FC236}">
                <a16:creationId xmlns:a16="http://schemas.microsoft.com/office/drawing/2014/main" id="{57988AB2-1B85-4672-8E9F-9651E39AC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8501759-CB69-4C00-B32E-7A336897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16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31FCADEC-6C16-4AF1-A63F-A7C453B50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30"/>
    </mc:Choice>
    <mc:Fallback>
      <p:transition spd="slow" advTm="5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CB7C7E3-1529-474B-8B20-8049375238F7}"/>
              </a:ext>
            </a:extLst>
          </p:cNvPr>
          <p:cNvSpPr txBox="1">
            <a:spLocks/>
          </p:cNvSpPr>
          <p:nvPr/>
        </p:nvSpPr>
        <p:spPr>
          <a:xfrm>
            <a:off x="468313" y="1412875"/>
            <a:ext cx="8229600" cy="44640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= P t = U I cos</a:t>
            </a: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</a:p>
          <a:p>
            <a:pPr marL="0" indent="0">
              <a:defRPr/>
            </a:pP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Q t = U I sin</a:t>
            </a: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endParaRPr lang="pl-PL" sz="5400" dirty="0">
              <a:solidFill>
                <a:schemeClr val="tx1"/>
              </a:solidFill>
            </a:endParaRPr>
          </a:p>
          <a:p>
            <a:pPr marL="0" indent="0">
              <a:defRPr/>
            </a:pPr>
            <a:endParaRPr lang="pl-PL" sz="5400" dirty="0">
              <a:solidFill>
                <a:schemeClr val="tx1"/>
              </a:solidFill>
            </a:endParaRPr>
          </a:p>
          <a:p>
            <a:pPr marL="0" indent="0" algn="r">
              <a:defRPr/>
            </a:pPr>
            <a:r>
              <a:rPr lang="pl-PL" sz="5400" dirty="0">
                <a:solidFill>
                  <a:schemeClr val="tx1"/>
                </a:solidFill>
              </a:rPr>
              <a:t>	           </a:t>
            </a:r>
          </a:p>
          <a:p>
            <a:pPr marL="0" indent="0" algn="r">
              <a:defRPr/>
            </a:pPr>
            <a:r>
              <a:rPr lang="pl-PL" sz="5400" dirty="0">
                <a:solidFill>
                  <a:schemeClr val="tx1"/>
                </a:solidFill>
                <a:sym typeface="Symbol"/>
              </a:rPr>
              <a:t>                      </a:t>
            </a:r>
            <a:endParaRPr lang="pl-PL" sz="8000" dirty="0">
              <a:solidFill>
                <a:schemeClr val="tx1"/>
              </a:solidFill>
              <a:sym typeface="Symbol"/>
            </a:endParaRPr>
          </a:p>
          <a:p>
            <a:pPr marL="0" indent="0" algn="r">
              <a:defRPr/>
            </a:pPr>
            <a:r>
              <a:rPr lang="pl-PL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</p:txBody>
      </p:sp>
      <p:pic>
        <p:nvPicPr>
          <p:cNvPr id="27651" name="Obraz 2">
            <a:extLst>
              <a:ext uri="{FF2B5EF4-FFF2-40B4-BE49-F238E27FC236}">
                <a16:creationId xmlns:a16="http://schemas.microsoft.com/office/drawing/2014/main" id="{627871E8-173A-4D9B-9D3E-A286461D3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4488"/>
            <a:ext cx="471011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Obraz 4">
            <a:extLst>
              <a:ext uri="{FF2B5EF4-FFF2-40B4-BE49-F238E27FC236}">
                <a16:creationId xmlns:a16="http://schemas.microsoft.com/office/drawing/2014/main" id="{482422FA-A8F2-40F6-99FB-42D90AC7A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3027363"/>
            <a:ext cx="4433887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kreocen.pl/img/z/0/p/1541393/1/FERROCORE-Dlawik-drutowy-15mH-3A-45m-THT-25120C-250V-DLE-152U-3A.jpg">
            <a:extLst>
              <a:ext uri="{FF2B5EF4-FFF2-40B4-BE49-F238E27FC236}">
                <a16:creationId xmlns:a16="http://schemas.microsoft.com/office/drawing/2014/main" id="{833BFB47-268B-4172-8DFF-DF62748DB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8450"/>
            <a:ext cx="1182688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Obraz 7">
            <a:extLst>
              <a:ext uri="{FF2B5EF4-FFF2-40B4-BE49-F238E27FC236}">
                <a16:creationId xmlns:a16="http://schemas.microsoft.com/office/drawing/2014/main" id="{EC9DA9B8-CA45-4886-9FB6-D76FF15BB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2588"/>
            <a:ext cx="8477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97F28553-AFF9-4AD5-868D-0DB352B83C8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8313" y="5013176"/>
            <a:ext cx="8229600" cy="1152128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  <a:latin typeface="Arial" charset="0"/>
              </a:rPr>
              <a:t> </a:t>
            </a:r>
          </a:p>
        </p:txBody>
      </p:sp>
      <p:pic>
        <p:nvPicPr>
          <p:cNvPr id="27656" name="Obraz 4">
            <a:extLst>
              <a:ext uri="{FF2B5EF4-FFF2-40B4-BE49-F238E27FC236}">
                <a16:creationId xmlns:a16="http://schemas.microsoft.com/office/drawing/2014/main" id="{1D02BF86-B203-4313-BB78-FDE22E8336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1381125"/>
            <a:ext cx="259397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pole tekstowe 4">
            <a:extLst>
              <a:ext uri="{FF2B5EF4-FFF2-40B4-BE49-F238E27FC236}">
                <a16:creationId xmlns:a16="http://schemas.microsoft.com/office/drawing/2014/main" id="{019CD602-F709-4FCE-8693-69C5F68E2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3E8E7A3-66ED-4A87-ACFC-3ACB56FE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17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965055A5-6331-4938-AFDD-145A2D7E7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51"/>
    </mc:Choice>
    <mc:Fallback>
      <p:transition spd="slow" advTm="3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az 2">
            <a:extLst>
              <a:ext uri="{FF2B5EF4-FFF2-40B4-BE49-F238E27FC236}">
                <a16:creationId xmlns:a16="http://schemas.microsoft.com/office/drawing/2014/main" id="{8C25A224-DE3A-42ED-B4D6-91FE8D44E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pole tekstowe 4">
            <a:extLst>
              <a:ext uri="{FF2B5EF4-FFF2-40B4-BE49-F238E27FC236}">
                <a16:creationId xmlns:a16="http://schemas.microsoft.com/office/drawing/2014/main" id="{09D24427-B6DF-4407-8344-CD4AA8194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7181C6F-F5C7-472E-A639-FDFFE31A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18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FEF820B9-33EC-45BF-A7E3-BCA6B8695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25"/>
    </mc:Choice>
    <mc:Fallback>
      <p:transition spd="slow" advTm="8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266345F-9DA0-4801-9B13-35D599075104}"/>
              </a:ext>
            </a:extLst>
          </p:cNvPr>
          <p:cNvGraphicFramePr>
            <a:graphicFrameLocks noGrp="1"/>
          </p:cNvGraphicFramePr>
          <p:nvPr/>
        </p:nvGraphicFramePr>
        <p:xfrm>
          <a:off x="684213" y="1628775"/>
          <a:ext cx="7921625" cy="3509963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473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4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cos</a:t>
                      </a:r>
                      <a:r>
                        <a:rPr lang="pl-PL" sz="2800" b="1" dirty="0">
                          <a:effectLst/>
                          <a:sym typeface="Symbol"/>
                        </a:rPr>
                        <a:t> = PF</a:t>
                      </a:r>
                      <a:r>
                        <a:rPr lang="pl-PL" sz="2800" b="1" dirty="0">
                          <a:effectLst/>
                        </a:rPr>
                        <a:t>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 err="1">
                          <a:effectLst/>
                        </a:rPr>
                        <a:t>tg</a:t>
                      </a:r>
                      <a:r>
                        <a:rPr lang="pl-PL" sz="2800" b="1" dirty="0">
                          <a:effectLst/>
                          <a:sym typeface="Symbol"/>
                        </a:rPr>
                        <a:t>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0,4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2,29</a:t>
                      </a: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-2,29</a:t>
                      </a: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1,73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-1,73</a:t>
                      </a: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0,9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0,48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-0,48</a:t>
                      </a: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0,928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u="sng" dirty="0">
                          <a:effectLst/>
                        </a:rPr>
                        <a:t>0,40</a:t>
                      </a:r>
                      <a:endParaRPr lang="pl-PL" sz="2800" b="1" u="sng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-0,40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B6E886C-368F-4D91-AE31-4A91E03E90F0}"/>
              </a:ext>
            </a:extLst>
          </p:cNvPr>
          <p:cNvGraphicFramePr>
            <a:graphicFrameLocks noGrp="1"/>
          </p:cNvGraphicFramePr>
          <p:nvPr/>
        </p:nvGraphicFramePr>
        <p:xfrm>
          <a:off x="684213" y="5137150"/>
          <a:ext cx="7921625" cy="936625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473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6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0,95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effectLst/>
                        </a:rPr>
                        <a:t>0,33 </a:t>
                      </a:r>
                      <a:endParaRPr lang="pl-PL" sz="28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pl-PL" sz="2800" b="1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-0,33</a:t>
                      </a:r>
                    </a:p>
                  </a:txBody>
                  <a:tcPr marL="44454" marR="4445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8516CF96-57AF-4259-8EED-417AB94DE1B1}"/>
              </a:ext>
            </a:extLst>
          </p:cNvPr>
          <p:cNvSpPr txBox="1"/>
          <p:nvPr/>
        </p:nvSpPr>
        <p:spPr>
          <a:xfrm>
            <a:off x="3563938" y="260350"/>
            <a:ext cx="45767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Q t = U I sin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endParaRPr lang="pl-PL" dirty="0"/>
          </a:p>
          <a:p>
            <a:pPr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= P t = U I cos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9E9F97D-F694-4E0F-801C-5BD1DFC47EE0}"/>
              </a:ext>
            </a:extLst>
          </p:cNvPr>
          <p:cNvSpPr txBox="1"/>
          <p:nvPr/>
        </p:nvSpPr>
        <p:spPr>
          <a:xfrm>
            <a:off x="2540000" y="630238"/>
            <a:ext cx="936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 =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5DC47C39-61D0-4816-B69C-67FF32E41FBE}"/>
              </a:ext>
            </a:extLst>
          </p:cNvPr>
          <p:cNvCxnSpPr>
            <a:cxnSpLocks/>
            <a:stCxn id="5" idx="1"/>
          </p:cNvCxnSpPr>
          <p:nvPr/>
        </p:nvCxnSpPr>
        <p:spPr bwMode="auto">
          <a:xfrm>
            <a:off x="3563938" y="860425"/>
            <a:ext cx="315277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736" name="pole tekstowe 4">
            <a:extLst>
              <a:ext uri="{FF2B5EF4-FFF2-40B4-BE49-F238E27FC236}">
                <a16:creationId xmlns:a16="http://schemas.microsoft.com/office/drawing/2014/main" id="{8FBFF849-3755-44BC-B866-F0F1D12A9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66DB93C-65DA-4DF8-B1AA-B7DC51A9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19</a:t>
            </a:fld>
            <a:endParaRPr lang="pl-PL" altLang="pl-PL"/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07B656D2-F893-4EB6-B5A3-F2B170718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86"/>
    </mc:Choice>
    <mc:Fallback>
      <p:transition spd="slow" advTm="11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rostokąt 10">
            <a:extLst>
              <a:ext uri="{FF2B5EF4-FFF2-40B4-BE49-F238E27FC236}">
                <a16:creationId xmlns:a16="http://schemas.microsoft.com/office/drawing/2014/main" id="{145E3A4B-B697-4B72-84B5-D03215457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6" y="217487"/>
            <a:ext cx="61718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0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Kompensacja mocy biernej</a:t>
            </a:r>
          </a:p>
        </p:txBody>
      </p:sp>
      <p:pic>
        <p:nvPicPr>
          <p:cNvPr id="10246" name="Picture 1">
            <a:extLst>
              <a:ext uri="{FF2B5EF4-FFF2-40B4-BE49-F238E27FC236}">
                <a16:creationId xmlns:a16="http://schemas.microsoft.com/office/drawing/2014/main" id="{F4F5778F-113A-445F-8B3D-C775C444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4824413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Rectangle 4">
            <a:extLst>
              <a:ext uri="{FF2B5EF4-FFF2-40B4-BE49-F238E27FC236}">
                <a16:creationId xmlns:a16="http://schemas.microsoft.com/office/drawing/2014/main" id="{CEFA2E42-C4A4-4AA4-9685-D28323E36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4" y="1354138"/>
            <a:ext cx="8281988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Rodzaje kompensacji mocy biernej;</a:t>
            </a:r>
          </a:p>
          <a:p>
            <a:pPr>
              <a:buClr>
                <a:srgbClr val="034694"/>
              </a:buClr>
              <a:buFont typeface="Arial" panose="020B0604020202020204" pitchFamily="34" charset="0"/>
              <a:buNone/>
            </a:pPr>
            <a:endParaRPr lang="pl-PL" altLang="pl-PL" sz="2000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buClr>
                <a:srgbClr val="034694"/>
              </a:buClr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kompensacja centralna </a:t>
            </a:r>
          </a:p>
          <a:p>
            <a:pPr>
              <a:buClr>
                <a:srgbClr val="034694"/>
              </a:buClr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kompensacja grupowa </a:t>
            </a:r>
          </a:p>
          <a:p>
            <a:pPr>
              <a:buClr>
                <a:srgbClr val="034694"/>
              </a:buClr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kompensacja indywidualna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9597CB2-263E-4FC7-A43C-3D808786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2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3C974364-D751-4277-A76F-AD88304D8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32"/>
    </mc:Choice>
    <mc:Fallback>
      <p:transition spd="slow" advTm="7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ole tekstowe 4">
            <a:extLst>
              <a:ext uri="{FF2B5EF4-FFF2-40B4-BE49-F238E27FC236}">
                <a16:creationId xmlns:a16="http://schemas.microsoft.com/office/drawing/2014/main" id="{E66F73C4-981F-4C4E-BAE5-385EC5EEA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pic>
        <p:nvPicPr>
          <p:cNvPr id="30723" name="Obraz 2">
            <a:extLst>
              <a:ext uri="{FF2B5EF4-FFF2-40B4-BE49-F238E27FC236}">
                <a16:creationId xmlns:a16="http://schemas.microsoft.com/office/drawing/2014/main" id="{0C7239A2-DC18-439A-A18B-AEF8E381D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88913"/>
            <a:ext cx="3862388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120AEB39-9147-455B-BA7E-C5E39C980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628775"/>
            <a:ext cx="5053012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449C041-2964-4140-ABC3-B763FD16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20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62D2AFAB-1C8F-41C8-8AE0-6A830E7FB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10"/>
    </mc:Choice>
    <mc:Fallback>
      <p:transition spd="slow" advTm="6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1FEDB1D0-2514-4C32-B957-4EA797740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52513"/>
            <a:ext cx="8229600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lnSpc>
                <a:spcPct val="80000"/>
              </a:lnSpc>
            </a:pPr>
            <a:r>
              <a:rPr lang="pl-PL" altLang="pl-PL" sz="2800"/>
              <a:t>POMIARY PARAMETRÓW ELEKTRYCZNYCH OPRAW</a:t>
            </a:r>
          </a:p>
        </p:txBody>
      </p:sp>
      <p:pic>
        <p:nvPicPr>
          <p:cNvPr id="32771" name="Obraz 2">
            <a:extLst>
              <a:ext uri="{FF2B5EF4-FFF2-40B4-BE49-F238E27FC236}">
                <a16:creationId xmlns:a16="http://schemas.microsoft.com/office/drawing/2014/main" id="{4A42F941-7E9A-49CD-A193-D560701C0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Line 30">
            <a:extLst>
              <a:ext uri="{FF2B5EF4-FFF2-40B4-BE49-F238E27FC236}">
                <a16:creationId xmlns:a16="http://schemas.microsoft.com/office/drawing/2014/main" id="{D8C46B7A-9189-488C-BB13-655CAAAD0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2773" name="Line 30">
            <a:extLst>
              <a:ext uri="{FF2B5EF4-FFF2-40B4-BE49-F238E27FC236}">
                <a16:creationId xmlns:a16="http://schemas.microsoft.com/office/drawing/2014/main" id="{05E79903-4266-4F15-BFB0-4B14475CF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2774" name="Text Box 31">
            <a:extLst>
              <a:ext uri="{FF2B5EF4-FFF2-40B4-BE49-F238E27FC236}">
                <a16:creationId xmlns:a16="http://schemas.microsoft.com/office/drawing/2014/main" id="{46CF8A35-4DB8-4CF4-956A-8FB6DFDEC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6088063"/>
            <a:ext cx="730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pl-PL" sz="1000" b="0">
              <a:cs typeface="Arial" panose="020B0604020202020204" pitchFamily="34" charset="0"/>
            </a:endParaRPr>
          </a:p>
          <a:p>
            <a:pPr algn="ctr" eaLnBrk="1" hangingPunct="1"/>
            <a:r>
              <a:rPr lang="pl-PL" altLang="pl-PL" sz="1000" b="0">
                <a:cs typeface="Arial" panose="020B0604020202020204" pitchFamily="34" charset="0"/>
              </a:rPr>
              <a:t>strona</a:t>
            </a:r>
            <a:r>
              <a:rPr lang="de-DE" altLang="pl-PL" sz="1000" b="0">
                <a:cs typeface="Arial" panose="020B0604020202020204" pitchFamily="34" charset="0"/>
              </a:rPr>
              <a:t> </a:t>
            </a:r>
            <a:fld id="{2AA0EB0F-D7F1-478A-87AF-2FDEC158BDBF}" type="slidenum">
              <a:rPr lang="de-DE" altLang="pl-PL" sz="1000" b="0">
                <a:cs typeface="Arial" panose="020B0604020202020204" pitchFamily="34" charset="0"/>
              </a:rPr>
              <a:pPr algn="ctr" eaLnBrk="1" hangingPunct="1"/>
              <a:t>21</a:t>
            </a:fld>
            <a:endParaRPr lang="de-DE" altLang="pl-PL" sz="1000" b="0">
              <a:cs typeface="Arial" panose="020B0604020202020204" pitchFamily="34" charset="0"/>
            </a:endParaRPr>
          </a:p>
        </p:txBody>
      </p:sp>
      <p:sp>
        <p:nvSpPr>
          <p:cNvPr id="32775" name="Prostokąt 2">
            <a:extLst>
              <a:ext uri="{FF2B5EF4-FFF2-40B4-BE49-F238E27FC236}">
                <a16:creationId xmlns:a16="http://schemas.microsoft.com/office/drawing/2014/main" id="{2FD11182-462C-4765-BF96-4BF6BC582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6396038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200"/>
              <a:t>Politechnika Częstochowska                             TOMASZ POPŁAWSKI  MAREK KURKOWSKI  503644068   tarnaslight@wp.pl</a:t>
            </a:r>
          </a:p>
        </p:txBody>
      </p:sp>
      <p:sp>
        <p:nvSpPr>
          <p:cNvPr id="32776" name="pole tekstowe 4">
            <a:extLst>
              <a:ext uri="{FF2B5EF4-FFF2-40B4-BE49-F238E27FC236}">
                <a16:creationId xmlns:a16="http://schemas.microsoft.com/office/drawing/2014/main" id="{3F52E4EA-2A1D-4665-9654-AF7CE445E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978C670-7E19-48DE-9C86-7013AC5E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3E612-AA51-4CE6-892A-B4FD58B7E402}" type="slidenum">
              <a:rPr lang="pl-PL" altLang="pl-PL" smtClean="0"/>
              <a:pPr/>
              <a:t>21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2639BCB-5EED-49D3-89B8-42460E785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0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E3EEA965-DC75-4A28-B106-EF1CE23A6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77546561-0171-4364-9526-73A335338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548C1D53-38CF-451F-A418-3C142FA56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033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POMIARY PARAMETRÓW ELEKTRYCZNYCH</a:t>
            </a:r>
          </a:p>
        </p:txBody>
      </p:sp>
      <p:pic>
        <p:nvPicPr>
          <p:cNvPr id="33797" name="Obraz 2">
            <a:extLst>
              <a:ext uri="{FF2B5EF4-FFF2-40B4-BE49-F238E27FC236}">
                <a16:creationId xmlns:a16="http://schemas.microsoft.com/office/drawing/2014/main" id="{C131CA1E-6DBA-4AA1-9E6A-D3B98E6D3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714500"/>
            <a:ext cx="85439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pole tekstowe 4">
            <a:extLst>
              <a:ext uri="{FF2B5EF4-FFF2-40B4-BE49-F238E27FC236}">
                <a16:creationId xmlns:a16="http://schemas.microsoft.com/office/drawing/2014/main" id="{83CE8934-20FD-4D1D-B2BF-9C958961F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426C85C-53E8-4FC8-BB7E-1C95DEF4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22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418EDE8-07B4-4A08-AB8C-3A2F85510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14"/>
    </mc:Choice>
    <mc:Fallback>
      <p:transition spd="slow" advTm="24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6A42FB6C-3A12-420B-867D-53B219828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531A518D-6CFB-42CA-A64D-7A873D241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34820" name="Prostokąt 7">
            <a:extLst>
              <a:ext uri="{FF2B5EF4-FFF2-40B4-BE49-F238E27FC236}">
                <a16:creationId xmlns:a16="http://schemas.microsoft.com/office/drawing/2014/main" id="{FA1F027D-2C02-4A5E-9805-CCC9CEA38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4916488"/>
            <a:ext cx="7489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U 228,2V    I 25,57A  </a:t>
            </a:r>
          </a:p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 5,690kW    Q -1,083kvar    S 5,837kVA </a:t>
            </a:r>
          </a:p>
          <a:p>
            <a:pPr algn="ctr" eaLnBrk="1" hangingPunct="1"/>
            <a:r>
              <a:rPr lang="pl-PL" altLang="pl-PL" sz="2000">
                <a:solidFill>
                  <a:schemeClr val="tx1"/>
                </a:solidFill>
              </a:rPr>
              <a:t>PF 0,975    tg</a:t>
            </a:r>
            <a:r>
              <a:rPr lang="pl-PL" altLang="pl-PL" sz="2000">
                <a:solidFill>
                  <a:schemeClr val="tx1"/>
                </a:solidFill>
                <a:sym typeface="Symbol" panose="05050102010706020507" pitchFamily="18" charset="2"/>
              </a:rPr>
              <a:t> -0,190</a:t>
            </a:r>
            <a:endParaRPr lang="pl-PL" altLang="pl-PL" sz="1200">
              <a:solidFill>
                <a:schemeClr val="tx1"/>
              </a:solidFill>
            </a:endParaRPr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564EEF09-11E6-4E29-8F46-161B9C2B5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033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POMIARY PARAMETRÓW ELEKTRYCZNYCH</a:t>
            </a:r>
          </a:p>
        </p:txBody>
      </p:sp>
      <p:pic>
        <p:nvPicPr>
          <p:cNvPr id="34822" name="Obraz 1">
            <a:extLst>
              <a:ext uri="{FF2B5EF4-FFF2-40B4-BE49-F238E27FC236}">
                <a16:creationId xmlns:a16="http://schemas.microsoft.com/office/drawing/2014/main" id="{1E1D2850-A7D5-4816-9BF4-9B0659E28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611313"/>
            <a:ext cx="84867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pole tekstowe 4">
            <a:extLst>
              <a:ext uri="{FF2B5EF4-FFF2-40B4-BE49-F238E27FC236}">
                <a16:creationId xmlns:a16="http://schemas.microsoft.com/office/drawing/2014/main" id="{82D910FB-7612-44FE-B019-2640D4CCB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26D706B-FD86-4420-9CCD-199D1B23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23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CB87D58-A6DA-492D-965D-992D9A82E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32"/>
    </mc:Choice>
    <mc:Fallback>
      <p:transition spd="slow" advTm="9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61DE081C-9BA0-48EA-ADF4-6C39B54E5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033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POMIARY PARAMETRÓW ELEKTRYCZNYCH OPRAW</a:t>
            </a:r>
          </a:p>
        </p:txBody>
      </p:sp>
      <p:pic>
        <p:nvPicPr>
          <p:cNvPr id="35843" name="Obraz 1">
            <a:extLst>
              <a:ext uri="{FF2B5EF4-FFF2-40B4-BE49-F238E27FC236}">
                <a16:creationId xmlns:a16="http://schemas.microsoft.com/office/drawing/2014/main" id="{E5B0A3DF-4A5B-40CA-9444-CFA15B025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1513"/>
            <a:ext cx="91440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Prostokąt 7">
            <a:extLst>
              <a:ext uri="{FF2B5EF4-FFF2-40B4-BE49-F238E27FC236}">
                <a16:creationId xmlns:a16="http://schemas.microsoft.com/office/drawing/2014/main" id="{588CFD2E-242D-4DE7-BD49-5BEAC9E31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4916488"/>
            <a:ext cx="7489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 230,5V    I 0,381A  </a:t>
            </a:r>
          </a:p>
          <a:p>
            <a:pPr algn="ctr"/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 84,67W    Q -21,70var    S 87,87VA </a:t>
            </a:r>
          </a:p>
          <a:p>
            <a:pPr algn="ctr"/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PF 0,964    tg</a:t>
            </a:r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 -0,256</a:t>
            </a:r>
            <a:endParaRPr lang="pl-PL" altLang="pl-PL" sz="120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5845" name="Picture 17" descr="http://www.futuretec.pl/fotki/39_0.jpeg">
            <a:extLst>
              <a:ext uri="{FF2B5EF4-FFF2-40B4-BE49-F238E27FC236}">
                <a16:creationId xmlns:a16="http://schemas.microsoft.com/office/drawing/2014/main" id="{8FB389F0-222B-42A8-86D5-83F746CAC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4365625"/>
            <a:ext cx="20351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pole tekstowe 4">
            <a:extLst>
              <a:ext uri="{FF2B5EF4-FFF2-40B4-BE49-F238E27FC236}">
                <a16:creationId xmlns:a16="http://schemas.microsoft.com/office/drawing/2014/main" id="{12866F46-F78C-4224-9F65-D7A07D6D5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B193F1B-BA67-460D-B989-306B6204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24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567CD91B-0599-4AE8-B646-8CA775A01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58"/>
    </mc:Choice>
    <mc:Fallback>
      <p:transition spd="slow" advTm="3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az 21">
            <a:extLst>
              <a:ext uri="{FF2B5EF4-FFF2-40B4-BE49-F238E27FC236}">
                <a16:creationId xmlns:a16="http://schemas.microsoft.com/office/drawing/2014/main" id="{135ED939-7590-499B-B40D-AFC14EEC7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735138"/>
            <a:ext cx="88233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Prostokąt 7">
            <a:extLst>
              <a:ext uri="{FF2B5EF4-FFF2-40B4-BE49-F238E27FC236}">
                <a16:creationId xmlns:a16="http://schemas.microsoft.com/office/drawing/2014/main" id="{B8F2B0AA-B0C8-4FAF-8B1C-2BE2DCDA0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5108575"/>
            <a:ext cx="7489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08038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 239,4V    I 2,904A  </a:t>
            </a:r>
          </a:p>
          <a:p>
            <a:pPr algn="ctr"/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 59,28W    Q -681,6var    S 695,2VA </a:t>
            </a:r>
          </a:p>
          <a:p>
            <a:pPr algn="ctr"/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PF 0,085    tg</a:t>
            </a:r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 -11,50</a:t>
            </a:r>
            <a:endParaRPr lang="pl-PL" altLang="pl-PL" sz="120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F782B440-03D6-4A9E-AC7F-0F00162C2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033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POMIARY PARAMETRÓW ELEKTRYCZNYCH OPRAW</a:t>
            </a:r>
          </a:p>
        </p:txBody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8DBB8F49-EEEB-4003-9F4E-EA02CE330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5259388"/>
            <a:ext cx="28194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Uszkodzone układy elektroniczne</a:t>
            </a:r>
          </a:p>
        </p:txBody>
      </p:sp>
      <p:sp>
        <p:nvSpPr>
          <p:cNvPr id="36870" name="pole tekstowe 4">
            <a:extLst>
              <a:ext uri="{FF2B5EF4-FFF2-40B4-BE49-F238E27FC236}">
                <a16:creationId xmlns:a16="http://schemas.microsoft.com/office/drawing/2014/main" id="{86CF845F-CD3A-4D1A-A2CB-BF3FB8725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5A12FC9-DE3A-4B4A-BDDD-CA6524F0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25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9E4B622-BAD5-4333-BD7E-9BC009AD1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38"/>
    </mc:Choice>
    <mc:Fallback>
      <p:transition spd="slow" advTm="8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az 22">
            <a:extLst>
              <a:ext uri="{FF2B5EF4-FFF2-40B4-BE49-F238E27FC236}">
                <a16:creationId xmlns:a16="http://schemas.microsoft.com/office/drawing/2014/main" id="{996E9529-0E5F-4585-8148-2DF2EA0A4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735138"/>
            <a:ext cx="781367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7ABC2E3A-BD1B-4E2D-A85D-CC14BA8C9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03338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POMIARY PARAMETRÓW ELEKTRYCZNYCH OPRAW</a:t>
            </a:r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98FE3D49-4BEC-4A2A-B05A-7652BFB56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768975"/>
            <a:ext cx="8064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Przebieg zmian wartości mocy biernej – 8 dni</a:t>
            </a:r>
            <a:endParaRPr lang="pl-PL" altLang="pl-PL" b="0">
              <a:solidFill>
                <a:schemeClr val="tx1"/>
              </a:solidFill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C4706703-09E2-46DA-8EC9-76D3A3E02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2276475"/>
            <a:ext cx="1042987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15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sz="20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sz="20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sz="20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0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 sz="11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-5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kvar</a:t>
            </a:r>
          </a:p>
        </p:txBody>
      </p:sp>
      <p:sp>
        <p:nvSpPr>
          <p:cNvPr id="37894" name="pole tekstowe 4">
            <a:extLst>
              <a:ext uri="{FF2B5EF4-FFF2-40B4-BE49-F238E27FC236}">
                <a16:creationId xmlns:a16="http://schemas.microsoft.com/office/drawing/2014/main" id="{7113ACE1-B745-4B5C-B67F-88E46C026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4D11AC5-61E8-4D15-B04A-A16E6C1D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26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5B9BE4E-19AA-4125-BE8A-4EA7DEE80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92"/>
    </mc:Choice>
    <mc:Fallback>
      <p:transition spd="slow" advTm="6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8049A095-1ED4-4620-BA28-11E7B04C9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FEAC7811-18AB-4641-B1AB-7DD2E55F2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39940" name="Obraz 31">
            <a:extLst>
              <a:ext uri="{FF2B5EF4-FFF2-40B4-BE49-F238E27FC236}">
                <a16:creationId xmlns:a16="http://schemas.microsoft.com/office/drawing/2014/main" id="{741BA471-4B4A-4D75-9254-89D3425E9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187450"/>
            <a:ext cx="8462963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3">
            <a:extLst>
              <a:ext uri="{FF2B5EF4-FFF2-40B4-BE49-F238E27FC236}">
                <a16:creationId xmlns:a16="http://schemas.microsoft.com/office/drawing/2014/main" id="{6D1DDDA7-3C64-4DDF-8646-93F01E459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768975"/>
            <a:ext cx="8064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Przebiegi zmian wartości tg</a:t>
            </a:r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  <a:r>
              <a:rPr lang="pl-PL" altLang="pl-PL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w układzie trójfazowym</a:t>
            </a:r>
            <a:endParaRPr lang="pl-PL" altLang="pl-PL" b="0">
              <a:solidFill>
                <a:schemeClr val="tx1"/>
              </a:solidFill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9942" name="Rectangle 3">
            <a:extLst>
              <a:ext uri="{FF2B5EF4-FFF2-40B4-BE49-F238E27FC236}">
                <a16:creationId xmlns:a16="http://schemas.microsoft.com/office/drawing/2014/main" id="{FDD8A4C5-0D4C-4BC0-ABE0-014C101A5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72072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POMIARY PARAMETRÓW ELEKTRYCZNYCH</a:t>
            </a:r>
          </a:p>
        </p:txBody>
      </p:sp>
      <p:sp>
        <p:nvSpPr>
          <p:cNvPr id="39943" name="Rectangle 3">
            <a:extLst>
              <a:ext uri="{FF2B5EF4-FFF2-40B4-BE49-F238E27FC236}">
                <a16:creationId xmlns:a16="http://schemas.microsoft.com/office/drawing/2014/main" id="{D4F493F6-D54F-49DF-A951-950C06FDF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1803400"/>
            <a:ext cx="900112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2,1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0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</a:rPr>
              <a:t>-2,1</a:t>
            </a:r>
          </a:p>
        </p:txBody>
      </p:sp>
      <p:sp>
        <p:nvSpPr>
          <p:cNvPr id="39944" name="pole tekstowe 4">
            <a:extLst>
              <a:ext uri="{FF2B5EF4-FFF2-40B4-BE49-F238E27FC236}">
                <a16:creationId xmlns:a16="http://schemas.microsoft.com/office/drawing/2014/main" id="{F05BC323-A1A2-47C8-860D-71F539574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8374F52-151F-453A-9DC0-0A0DEBDC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27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5BF86EF8-C71D-4B78-AD8E-50827732D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81"/>
    </mc:Choice>
    <mc:Fallback>
      <p:transition spd="slow" advTm="59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az 4">
            <a:extLst>
              <a:ext uri="{FF2B5EF4-FFF2-40B4-BE49-F238E27FC236}">
                <a16:creationId xmlns:a16="http://schemas.microsoft.com/office/drawing/2014/main" id="{8736B654-B897-480F-AAA5-13AAF3086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2314575"/>
            <a:ext cx="4900612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B8A6E9A-BCAC-46BB-9193-34DF1009A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2362200"/>
            <a:ext cx="8964612" cy="36639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tabLst>
                <a:tab pos="228600" algn="l"/>
              </a:tabLst>
              <a:defRPr/>
            </a:pPr>
            <a:r>
              <a:rPr lang="pl-PL" altLang="pl-PL" sz="160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 R O C E D U R A</a:t>
            </a:r>
          </a:p>
          <a:p>
            <a:pPr>
              <a:buFontTx/>
              <a:buAutoNum type="arabicPeriod"/>
              <a:tabLst>
                <a:tab pos="228600" algn="l"/>
              </a:tabLst>
              <a:defRPr/>
            </a:pPr>
            <a:r>
              <a:rPr lang="pl-PL" altLang="pl-PL">
                <a:cs typeface="Times New Roman" pitchFamily="18" charset="0"/>
                <a:sym typeface="Symbol" pitchFamily="18" charset="2"/>
              </a:rPr>
              <a:t>Pomiary wstępne</a:t>
            </a:r>
          </a:p>
          <a:p>
            <a:pPr>
              <a:buFontTx/>
              <a:buAutoNum type="arabicPeriod"/>
              <a:tabLst>
                <a:tab pos="228600" algn="l"/>
              </a:tabLst>
              <a:defRPr/>
            </a:pPr>
            <a:r>
              <a:rPr lang="pl-PL" altLang="pl-PL">
                <a:cs typeface="Times New Roman" pitchFamily="18" charset="0"/>
                <a:sym typeface="Symbol" pitchFamily="18" charset="2"/>
              </a:rPr>
              <a:t>Ocena zużycia energii </a:t>
            </a:r>
          </a:p>
          <a:p>
            <a:pPr>
              <a:tabLst>
                <a:tab pos="228600" algn="l"/>
              </a:tabLst>
              <a:defRPr/>
            </a:pPr>
            <a:r>
              <a:rPr lang="pl-PL" altLang="pl-PL">
                <a:cs typeface="Times New Roman" pitchFamily="18" charset="0"/>
                <a:sym typeface="Symbol" pitchFamily="18" charset="2"/>
              </a:rPr>
              <a:t>       z podziałem na składowe</a:t>
            </a:r>
          </a:p>
          <a:p>
            <a:pPr>
              <a:tabLst>
                <a:tab pos="228600" algn="l"/>
              </a:tabLst>
              <a:defRPr/>
            </a:pPr>
            <a:r>
              <a:rPr lang="pl-PL" altLang="pl-PL">
                <a:cs typeface="Times New Roman" pitchFamily="18" charset="0"/>
                <a:sym typeface="Symbol" pitchFamily="18" charset="2"/>
              </a:rPr>
              <a:t>       w cyklu dobowym lub </a:t>
            </a:r>
          </a:p>
          <a:p>
            <a:pPr>
              <a:tabLst>
                <a:tab pos="228600" algn="l"/>
              </a:tabLst>
              <a:defRPr/>
            </a:pPr>
            <a:r>
              <a:rPr lang="pl-PL" altLang="pl-PL">
                <a:cs typeface="Times New Roman" pitchFamily="18" charset="0"/>
                <a:sym typeface="Symbol" pitchFamily="18" charset="2"/>
              </a:rPr>
              <a:t>       tygodniowym</a:t>
            </a:r>
          </a:p>
          <a:p>
            <a:pPr>
              <a:buFont typeface="Arial" pitchFamily="34" charset="0"/>
              <a:buAutoNum type="arabicPeriod" startAt="3"/>
              <a:tabLst>
                <a:tab pos="228600" algn="l"/>
              </a:tabLst>
              <a:defRPr/>
            </a:pPr>
            <a:r>
              <a:rPr lang="pl-PL" altLang="pl-PL">
                <a:cs typeface="Times New Roman" pitchFamily="18" charset="0"/>
                <a:sym typeface="Symbol" pitchFamily="18" charset="2"/>
              </a:rPr>
              <a:t>Dobór dławików i kondensatorów </a:t>
            </a:r>
          </a:p>
          <a:p>
            <a:pPr>
              <a:buFont typeface="Arial" pitchFamily="34" charset="0"/>
              <a:buAutoNum type="arabicPeriod" startAt="3"/>
              <a:tabLst>
                <a:tab pos="228600" algn="l"/>
              </a:tabLst>
              <a:defRPr/>
            </a:pPr>
            <a:r>
              <a:rPr lang="pl-PL" altLang="pl-PL">
                <a:cs typeface="Times New Roman" pitchFamily="18" charset="0"/>
                <a:sym typeface="Symbol" pitchFamily="18" charset="2"/>
              </a:rPr>
              <a:t>Instalacja układu pomiarowo-sterującego wraz </a:t>
            </a:r>
          </a:p>
          <a:p>
            <a:pPr>
              <a:tabLst>
                <a:tab pos="228600" algn="l"/>
              </a:tabLst>
              <a:defRPr/>
            </a:pPr>
            <a:r>
              <a:rPr lang="pl-PL" altLang="pl-PL">
                <a:cs typeface="Times New Roman" pitchFamily="18" charset="0"/>
                <a:sym typeface="Symbol" pitchFamily="18" charset="2"/>
              </a:rPr>
              <a:t>       z zestawami dławików i kondensatorów</a:t>
            </a:r>
          </a:p>
          <a:p>
            <a:pPr>
              <a:tabLst>
                <a:tab pos="228600" algn="l"/>
              </a:tabLst>
              <a:defRPr/>
            </a:pPr>
            <a:r>
              <a:rPr lang="pl-PL" altLang="pl-PL">
                <a:cs typeface="Times New Roman" pitchFamily="18" charset="0"/>
                <a:sym typeface="Symbol" pitchFamily="18" charset="2"/>
              </a:rPr>
              <a:t>5.  Pomiary odbiorcze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1ECCE2F-666E-4328-AFCD-D06240043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1268413"/>
            <a:ext cx="8229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ZE WZGLĘDU NA FLUKTUACJE WARTOŚCI POBORU MOCY ISTNIEJIE KONIECZNOŚĆ ZAINSTALOWANIA UKŁADU POMIAROWO - STERUJĄCEGO</a:t>
            </a:r>
          </a:p>
        </p:txBody>
      </p:sp>
      <p:sp>
        <p:nvSpPr>
          <p:cNvPr id="44037" name="pole tekstowe 4">
            <a:extLst>
              <a:ext uri="{FF2B5EF4-FFF2-40B4-BE49-F238E27FC236}">
                <a16:creationId xmlns:a16="http://schemas.microsoft.com/office/drawing/2014/main" id="{27F9C9EE-751F-46B9-BE50-E0187EAC3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36E0528-5411-4A39-A092-FFB88B31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28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8D81049-3CF3-44D5-BC5E-A6E66CFBE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98"/>
    </mc:Choice>
    <mc:Fallback>
      <p:transition spd="slow" advTm="7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az 5">
            <a:extLst>
              <a:ext uri="{FF2B5EF4-FFF2-40B4-BE49-F238E27FC236}">
                <a16:creationId xmlns:a16="http://schemas.microsoft.com/office/drawing/2014/main" id="{DB858DBE-A958-4977-811A-CF818660D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2314575"/>
            <a:ext cx="4900612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3C810BD-2848-4B46-AC78-D4E955BD7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2428875"/>
            <a:ext cx="8964612" cy="36020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tabLst>
                <a:tab pos="228600" algn="l"/>
              </a:tabLst>
              <a:defRPr/>
            </a:pPr>
            <a:r>
              <a:rPr lang="pl-PL" altLang="pl-PL" sz="20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 R O C E D U R A</a:t>
            </a:r>
          </a:p>
          <a:p>
            <a:pPr>
              <a:tabLst>
                <a:tab pos="228600" algn="l"/>
              </a:tabLst>
              <a:defRPr/>
            </a:pPr>
            <a:endParaRPr lang="pl-PL" altLang="pl-PL" sz="200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tabLst>
                <a:tab pos="228600" algn="l"/>
              </a:tabLst>
              <a:defRPr/>
            </a:pPr>
            <a:endParaRPr lang="pl-PL" altLang="pl-PL" sz="200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tabLst>
                <a:tab pos="228600" algn="l"/>
              </a:tabLst>
              <a:defRPr/>
            </a:pPr>
            <a:endParaRPr lang="pl-PL" altLang="pl-PL" sz="200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tabLst>
                <a:tab pos="228600" algn="l"/>
              </a:tabLst>
              <a:defRPr/>
            </a:pPr>
            <a:endParaRPr lang="pl-PL" altLang="pl-PL" sz="200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tabLst>
                <a:tab pos="228600" algn="l"/>
              </a:tabLst>
              <a:defRPr/>
            </a:pPr>
            <a:r>
              <a:rPr lang="pl-PL" sz="3200" i="1" dirty="0">
                <a:cs typeface="Times New Roman" pitchFamily="18" charset="0"/>
                <a:sym typeface="Symbol" pitchFamily="18" charset="2"/>
              </a:rPr>
              <a:t>„moc bierna darmo”</a:t>
            </a:r>
          </a:p>
          <a:p>
            <a:pPr>
              <a:tabLst>
                <a:tab pos="228600" algn="l"/>
              </a:tabLst>
              <a:defRPr/>
            </a:pPr>
            <a:r>
              <a:rPr lang="pl-PL" sz="3200" i="1" dirty="0">
                <a:cs typeface="Times New Roman" pitchFamily="18" charset="0"/>
                <a:sym typeface="Symbol" pitchFamily="18" charset="2"/>
              </a:rPr>
              <a:t>OD </a:t>
            </a:r>
          </a:p>
          <a:p>
            <a:pPr>
              <a:tabLst>
                <a:tab pos="228600" algn="l"/>
              </a:tabLst>
              <a:defRPr/>
            </a:pPr>
            <a:r>
              <a:rPr lang="pl-PL" sz="3200" i="1" dirty="0">
                <a:cs typeface="Times New Roman" pitchFamily="18" charset="0"/>
                <a:sym typeface="Symbol" pitchFamily="18" charset="2"/>
              </a:rPr>
              <a:t>„ZAKŁADU ENERGETYCZNEGO „  </a:t>
            </a:r>
          </a:p>
          <a:p>
            <a:pPr>
              <a:tabLst>
                <a:tab pos="228600" algn="l"/>
              </a:tabLst>
              <a:defRPr/>
            </a:pPr>
            <a:r>
              <a:rPr lang="pl-PL" sz="3200" i="1" dirty="0" err="1">
                <a:cs typeface="Times New Roman" pitchFamily="18" charset="0"/>
                <a:sym typeface="Symbol" pitchFamily="18" charset="2"/>
              </a:rPr>
              <a:t>tg</a:t>
            </a:r>
            <a:r>
              <a:rPr lang="pl-PL" sz="3200" i="1" dirty="0">
                <a:cs typeface="Times New Roman" pitchFamily="18" charset="0"/>
                <a:sym typeface="Symbol" pitchFamily="18" charset="2"/>
              </a:rPr>
              <a:t>    (0 ; 0,4)</a:t>
            </a:r>
            <a:endParaRPr lang="pl-PL" altLang="pl-PL" sz="200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BD1D123-9874-43A3-854D-D4E3464DA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831850"/>
            <a:ext cx="82296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ZE WZGLĘDU NA FLUKTUACJE WARTOŚCI POBORU MOCY ISTNIEJIE KONIECZNOŚĆ ZAINSTALOWANIA UKŁADU POMIAROWO - STERUJĄCEGO</a:t>
            </a:r>
          </a:p>
        </p:txBody>
      </p:sp>
      <p:sp>
        <p:nvSpPr>
          <p:cNvPr id="45061" name="pole tekstowe 4">
            <a:extLst>
              <a:ext uri="{FF2B5EF4-FFF2-40B4-BE49-F238E27FC236}">
                <a16:creationId xmlns:a16="http://schemas.microsoft.com/office/drawing/2014/main" id="{86A0ED18-A4D0-4A57-B131-F8C37FBEE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0B2B841-250F-4366-845A-9DAC7FBD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29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5423A9EA-8AD0-430A-B300-3995239B6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92"/>
    </mc:Choice>
    <mc:Fallback>
      <p:transition spd="slow" advTm="7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45FB768-0C28-4E50-A3A3-51A1A5A4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7225"/>
            <a:ext cx="9144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Prostokąt 10">
            <a:extLst>
              <a:ext uri="{FF2B5EF4-FFF2-40B4-BE49-F238E27FC236}">
                <a16:creationId xmlns:a16="http://schemas.microsoft.com/office/drawing/2014/main" id="{191FC84F-B9C6-431F-8DC5-052E54BB7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1527175"/>
            <a:ext cx="4900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OPRAWY, GRUPOWA , CENTRALNA</a:t>
            </a:r>
          </a:p>
        </p:txBody>
      </p:sp>
      <p:sp>
        <p:nvSpPr>
          <p:cNvPr id="8" name="Prostokąt 10">
            <a:extLst>
              <a:ext uri="{FF2B5EF4-FFF2-40B4-BE49-F238E27FC236}">
                <a16:creationId xmlns:a16="http://schemas.microsoft.com/office/drawing/2014/main" id="{9DAF1BB8-F7AF-41A9-B8F6-461464F6B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6" y="217487"/>
            <a:ext cx="61718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0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Kompensacja mocy biernej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380348D-652D-40F5-AE77-65E81F70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3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A2ADC0EF-CEAA-4C8D-B1A7-CF2F36BD5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98"/>
    </mc:Choice>
    <mc:Fallback>
      <p:transition spd="slow" advTm="7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Znalezione obrazy dla zapytania kompensacja mocy biernej">
            <a:extLst>
              <a:ext uri="{FF2B5EF4-FFF2-40B4-BE49-F238E27FC236}">
                <a16:creationId xmlns:a16="http://schemas.microsoft.com/office/drawing/2014/main" id="{34C6E0C9-4812-442E-817F-AD39E992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1338"/>
            <a:ext cx="8177212" cy="56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pole tekstowe 2">
            <a:extLst>
              <a:ext uri="{FF2B5EF4-FFF2-40B4-BE49-F238E27FC236}">
                <a16:creationId xmlns:a16="http://schemas.microsoft.com/office/drawing/2014/main" id="{66D90217-DB19-45AF-BCA5-0C07E22C0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F0ECEE6-CEA9-434E-8F4A-F162E8F1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30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B50DD8C7-62D7-4CA1-B970-3F07B4673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40"/>
    </mc:Choice>
    <mc:Fallback>
      <p:transition spd="slow" advTm="6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energros.pl/images/kompensacja-mocy-biernej_schemat.png">
            <a:extLst>
              <a:ext uri="{FF2B5EF4-FFF2-40B4-BE49-F238E27FC236}">
                <a16:creationId xmlns:a16="http://schemas.microsoft.com/office/drawing/2014/main" id="{B01CF25D-9C47-4C77-8DEE-B617A3E37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173288"/>
            <a:ext cx="203041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Prostokąt 9">
            <a:extLst>
              <a:ext uri="{FF2B5EF4-FFF2-40B4-BE49-F238E27FC236}">
                <a16:creationId xmlns:a16="http://schemas.microsoft.com/office/drawing/2014/main" id="{F7213AD4-796F-4656-8B06-A8535BE7A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388" y="1771650"/>
            <a:ext cx="5564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ZAWSZE POMIARY</a:t>
            </a:r>
          </a:p>
        </p:txBody>
      </p:sp>
      <p:pic>
        <p:nvPicPr>
          <p:cNvPr id="51204" name="Picture 4" descr="http://www.elbox.info/img/pqm.jpg">
            <a:extLst>
              <a:ext uri="{FF2B5EF4-FFF2-40B4-BE49-F238E27FC236}">
                <a16:creationId xmlns:a16="http://schemas.microsoft.com/office/drawing/2014/main" id="{81D41F46-E8CF-4A86-A21E-A958878CB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479675"/>
            <a:ext cx="2344737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 descr="http://www.korporacjasystem.pl/images/miernik2.jpg">
            <a:extLst>
              <a:ext uri="{FF2B5EF4-FFF2-40B4-BE49-F238E27FC236}">
                <a16:creationId xmlns:a16="http://schemas.microsoft.com/office/drawing/2014/main" id="{8D83FC62-8A47-4C44-9B84-0EE16C544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3716338"/>
            <a:ext cx="16637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 descr="Kompensacja mocy biernej">
            <a:extLst>
              <a:ext uri="{FF2B5EF4-FFF2-40B4-BE49-F238E27FC236}">
                <a16:creationId xmlns:a16="http://schemas.microsoft.com/office/drawing/2014/main" id="{E2DC8421-0A03-407C-8F67-65CC840F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3189288"/>
            <a:ext cx="30718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Prostokąt 10">
            <a:extLst>
              <a:ext uri="{FF2B5EF4-FFF2-40B4-BE49-F238E27FC236}">
                <a16:creationId xmlns:a16="http://schemas.microsoft.com/office/drawing/2014/main" id="{AAC0F45C-2EF4-4CC1-B797-4E397577C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620713"/>
            <a:ext cx="4170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Kompensacja mocy biernej</a:t>
            </a:r>
          </a:p>
        </p:txBody>
      </p:sp>
      <p:pic>
        <p:nvPicPr>
          <p:cNvPr id="51208" name="Picture 10" descr="http://www.pozyton.com.pl/liczniki_index/eqm_mid.jpg">
            <a:extLst>
              <a:ext uri="{FF2B5EF4-FFF2-40B4-BE49-F238E27FC236}">
                <a16:creationId xmlns:a16="http://schemas.microsoft.com/office/drawing/2014/main" id="{61949AAE-B229-4256-BB46-C025C896E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652963"/>
            <a:ext cx="1014413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Prostokąt 10">
            <a:extLst>
              <a:ext uri="{FF2B5EF4-FFF2-40B4-BE49-F238E27FC236}">
                <a16:creationId xmlns:a16="http://schemas.microsoft.com/office/drawing/2014/main" id="{240788D9-9B9C-4089-8D0F-7DB88D2F1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1527175"/>
            <a:ext cx="4900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OPRAWY, GRUPOWA , CENTRALNA</a:t>
            </a:r>
          </a:p>
        </p:txBody>
      </p:sp>
      <p:sp>
        <p:nvSpPr>
          <p:cNvPr id="51210" name="pole tekstowe 9">
            <a:extLst>
              <a:ext uri="{FF2B5EF4-FFF2-40B4-BE49-F238E27FC236}">
                <a16:creationId xmlns:a16="http://schemas.microsoft.com/office/drawing/2014/main" id="{43721DA7-308D-4938-810E-72BDAE76C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/>
              <a:t>MOC BIERNA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0628E79-35AD-45EC-9F36-2F701E804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31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ACBA4636-B65B-4C35-86E5-9E29000B4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12"/>
    </mc:Choice>
    <mc:Fallback>
      <p:transition spd="slow" advTm="4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2">
            <a:extLst>
              <a:ext uri="{FF2B5EF4-FFF2-40B4-BE49-F238E27FC236}">
                <a16:creationId xmlns:a16="http://schemas.microsoft.com/office/drawing/2014/main" id="{C6C888EE-128F-49F8-98D0-0AA019965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52227" name="Obraz 4">
            <a:extLst>
              <a:ext uri="{FF2B5EF4-FFF2-40B4-BE49-F238E27FC236}">
                <a16:creationId xmlns:a16="http://schemas.microsoft.com/office/drawing/2014/main" id="{8AC7B805-2B81-4097-BE36-F1CDF67C5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809625"/>
            <a:ext cx="747077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 descr="http://www.rabbit.pl/var/plain_site/storage/images/oferta/oswietlenie-uliczne/cyfrowy-programator-astronomiczny-cpa-6.0-z-gsm/9795-3-pol-PL/Cyfrowy-programator-astronomiczny-CPA-6.0-z-GSM.jpg">
            <a:extLst>
              <a:ext uri="{FF2B5EF4-FFF2-40B4-BE49-F238E27FC236}">
                <a16:creationId xmlns:a16="http://schemas.microsoft.com/office/drawing/2014/main" id="{C59C50C1-C59E-4C1F-A120-B178ADB3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1125538"/>
            <a:ext cx="1671637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Obraz 8">
            <a:extLst>
              <a:ext uri="{FF2B5EF4-FFF2-40B4-BE49-F238E27FC236}">
                <a16:creationId xmlns:a16="http://schemas.microsoft.com/office/drawing/2014/main" id="{2443CE46-9D29-4428-A891-11905CAA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2874963"/>
            <a:ext cx="13128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 descr="http://ecsmedia.pl/c/kot-zegar-scienny-b-iext19218594.jpg">
            <a:hlinkClick r:id="rId7"/>
            <a:extLst>
              <a:ext uri="{FF2B5EF4-FFF2-40B4-BE49-F238E27FC236}">
                <a16:creationId xmlns:a16="http://schemas.microsoft.com/office/drawing/2014/main" id="{9BACD009-F02E-40F7-8DF7-322A2F23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292600"/>
            <a:ext cx="136366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Obraz 10">
            <a:extLst>
              <a:ext uri="{FF2B5EF4-FFF2-40B4-BE49-F238E27FC236}">
                <a16:creationId xmlns:a16="http://schemas.microsoft.com/office/drawing/2014/main" id="{F01FB9B5-941C-49A8-B348-7ED0313F5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992688"/>
            <a:ext cx="76565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Prostokąt 9">
            <a:extLst>
              <a:ext uri="{FF2B5EF4-FFF2-40B4-BE49-F238E27FC236}">
                <a16:creationId xmlns:a16="http://schemas.microsoft.com/office/drawing/2014/main" id="{4C52228A-0F17-44F9-AB33-47EB5CF56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8920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>
                <a:sym typeface="Symbol" panose="05050102010706020507" pitchFamily="18" charset="2"/>
              </a:rPr>
              <a:t>REGULACJA (ZMNIEJSZANIE) STRUMIENIA ŚWIETLNEGO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5395C06-DE61-46CF-BF2C-1A1C9519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32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71A48B3C-A34C-4A0E-BCD7-9601A52B2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76"/>
    </mc:Choice>
    <mc:Fallback>
      <p:transition spd="slow" advTm="134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numeru slajdu 1">
            <a:extLst>
              <a:ext uri="{FF2B5EF4-FFF2-40B4-BE49-F238E27FC236}">
                <a16:creationId xmlns:a16="http://schemas.microsoft.com/office/drawing/2014/main" id="{7D49F5A9-7C48-4F23-8D6C-F441D2B0FC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8DFABAD-CA69-4058-B389-33F1D62F7C8A}" type="slidenum">
              <a:rPr kumimoji="1" lang="pl-PL" altLang="pl-PL" sz="900">
                <a:solidFill>
                  <a:srgbClr val="898989"/>
                </a:solidFill>
                <a:latin typeface="Times New Roman" panose="02020603050405020304" pitchFamily="18" charset="0"/>
              </a:rPr>
              <a:pPr algn="r"/>
              <a:t>33</a:t>
            </a:fld>
            <a:endParaRPr kumimoji="1" lang="pl-PL" altLang="pl-PL" sz="1400">
              <a:solidFill>
                <a:srgbClr val="89898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3251" name="Obraz 4">
            <a:extLst>
              <a:ext uri="{FF2B5EF4-FFF2-40B4-BE49-F238E27FC236}">
                <a16:creationId xmlns:a16="http://schemas.microsoft.com/office/drawing/2014/main" id="{427CB9FB-06B0-447A-9374-F9A603365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313"/>
            <a:ext cx="9144000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Prostokąt 9">
            <a:extLst>
              <a:ext uri="{FF2B5EF4-FFF2-40B4-BE49-F238E27FC236}">
                <a16:creationId xmlns:a16="http://schemas.microsoft.com/office/drawing/2014/main" id="{C67A75A1-72CF-4B0A-B3B3-96B828A9A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8920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>
                <a:sym typeface="Symbol" panose="05050102010706020507" pitchFamily="18" charset="2"/>
              </a:rPr>
              <a:t>REGULACJA (ZMNIEJSZANIE) STRUMIENIA ŚWIETLNEGO</a:t>
            </a:r>
          </a:p>
        </p:txBody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F12387ED-438E-4E64-8582-9CD54C778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565275"/>
            <a:ext cx="8137525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  5,6 A                           </a:t>
            </a:r>
            <a:r>
              <a:rPr lang="pl-PL" altLang="pl-PL" sz="3600">
                <a:solidFill>
                  <a:srgbClr val="000000"/>
                </a:solidFill>
                <a:cs typeface="Arial" panose="020B0604020202020204" pitchFamily="34" charset="0"/>
              </a:rPr>
              <a:t>P           I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                                                                   1,3 kW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                                                         0,522 kW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  1,6 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60771A3-54AB-4AD3-8A5D-F506BD289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84"/>
    </mc:Choice>
    <mc:Fallback>
      <p:transition spd="slow" advTm="4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numeru slajdu 1">
            <a:extLst>
              <a:ext uri="{FF2B5EF4-FFF2-40B4-BE49-F238E27FC236}">
                <a16:creationId xmlns:a16="http://schemas.microsoft.com/office/drawing/2014/main" id="{07287EA5-4C98-47A2-A74D-EDA63430DA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7078C3E-5B46-473A-8D85-E7FEB09D846E}" type="slidenum">
              <a:rPr kumimoji="1" lang="pl-PL" altLang="pl-PL" sz="900">
                <a:solidFill>
                  <a:srgbClr val="898989"/>
                </a:solidFill>
                <a:latin typeface="Times New Roman" panose="02020603050405020304" pitchFamily="18" charset="0"/>
              </a:rPr>
              <a:pPr algn="r"/>
              <a:t>34</a:t>
            </a:fld>
            <a:endParaRPr kumimoji="1" lang="pl-PL" altLang="pl-PL" sz="1400">
              <a:solidFill>
                <a:srgbClr val="89898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4275" name="Obraz 4">
            <a:extLst>
              <a:ext uri="{FF2B5EF4-FFF2-40B4-BE49-F238E27FC236}">
                <a16:creationId xmlns:a16="http://schemas.microsoft.com/office/drawing/2014/main" id="{C7EE35D1-11CA-4561-A876-56AD7CF1A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313"/>
            <a:ext cx="914400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Prostokąt 9">
            <a:extLst>
              <a:ext uri="{FF2B5EF4-FFF2-40B4-BE49-F238E27FC236}">
                <a16:creationId xmlns:a16="http://schemas.microsoft.com/office/drawing/2014/main" id="{038590FD-5E35-409E-ACE6-5B0E43FE1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8920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>
                <a:sym typeface="Symbol" panose="05050102010706020507" pitchFamily="18" charset="2"/>
              </a:rPr>
              <a:t>REGULACJA (ZMNIEJSZANIE) STRUMIENIA ŚWIETLNEGO</a:t>
            </a:r>
          </a:p>
        </p:txBody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511154A4-9FF7-4451-8012-5480D9C6A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73238"/>
            <a:ext cx="8137525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                1,3 kW             </a:t>
            </a:r>
            <a:r>
              <a:rPr lang="pl-PL" altLang="pl-PL" sz="3600">
                <a:solidFill>
                  <a:srgbClr val="000000"/>
                </a:solidFill>
                <a:cs typeface="Arial" panose="020B0604020202020204" pitchFamily="34" charset="0"/>
              </a:rPr>
              <a:t>P    tg</a:t>
            </a:r>
            <a:r>
              <a:rPr lang="pl-PL" altLang="pl-PL" sz="360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  <a:r>
              <a:rPr lang="pl-PL" altLang="pl-PL" sz="3600">
                <a:solidFill>
                  <a:srgbClr val="000000"/>
                </a:solidFill>
                <a:cs typeface="Arial" panose="020B0604020202020204" pitchFamily="34" charset="0"/>
              </a:rPr>
              <a:t>     </a:t>
            </a: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-0,119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                0,522 kW                                      -0,270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DAD3FE9-B662-4F9C-A8ED-A9B9E9768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18"/>
    </mc:Choice>
    <mc:Fallback>
      <p:transition spd="slow" advTm="5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numeru slajdu 1">
            <a:extLst>
              <a:ext uri="{FF2B5EF4-FFF2-40B4-BE49-F238E27FC236}">
                <a16:creationId xmlns:a16="http://schemas.microsoft.com/office/drawing/2014/main" id="{DFC005DD-C99C-4EFE-B0AD-05FD3DE402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E4636E0-47BC-4519-A9B2-762706F03DEA}" type="slidenum">
              <a:rPr kumimoji="1" lang="pl-PL" altLang="pl-PL" sz="900">
                <a:solidFill>
                  <a:srgbClr val="898989"/>
                </a:solidFill>
                <a:latin typeface="Times New Roman" panose="02020603050405020304" pitchFamily="18" charset="0"/>
              </a:rPr>
              <a:pPr algn="r"/>
              <a:t>35</a:t>
            </a:fld>
            <a:endParaRPr kumimoji="1" lang="pl-PL" altLang="pl-PL" sz="1400">
              <a:solidFill>
                <a:srgbClr val="89898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6323" name="Obraz 2">
            <a:extLst>
              <a:ext uri="{FF2B5EF4-FFF2-40B4-BE49-F238E27FC236}">
                <a16:creationId xmlns:a16="http://schemas.microsoft.com/office/drawing/2014/main" id="{558B5A4B-DBB7-4AD2-B124-5C81390DB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313"/>
            <a:ext cx="91440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Prostokąt 9">
            <a:extLst>
              <a:ext uri="{FF2B5EF4-FFF2-40B4-BE49-F238E27FC236}">
                <a16:creationId xmlns:a16="http://schemas.microsoft.com/office/drawing/2014/main" id="{2370A934-68AE-485A-B4CC-A363E3DE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8920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i="1">
                <a:sym typeface="Symbol" panose="05050102010706020507" pitchFamily="18" charset="2"/>
              </a:rPr>
              <a:t>REGULACJA (ZMNIEJSZANIE) STRUMIENIA ŚWIETLNEGO</a:t>
            </a:r>
          </a:p>
        </p:txBody>
      </p:sp>
      <p:sp>
        <p:nvSpPr>
          <p:cNvPr id="56325" name="pole tekstowe 7">
            <a:extLst>
              <a:ext uri="{FF2B5EF4-FFF2-40B4-BE49-F238E27FC236}">
                <a16:creationId xmlns:a16="http://schemas.microsoft.com/office/drawing/2014/main" id="{2D686F60-E1D5-4EDE-9EBE-44D1BE9B5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3" y="1412875"/>
            <a:ext cx="89154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pl-PL" altLang="pl-PL" u="sng">
                <a:solidFill>
                  <a:srgbClr val="0000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HARMONICZNE  Dyrektywa EMC – Norma: EN 61000-3-2 : 2019-04</a:t>
            </a:r>
          </a:p>
        </p:txBody>
      </p:sp>
      <p:sp>
        <p:nvSpPr>
          <p:cNvPr id="56326" name="Rectangle 3">
            <a:extLst>
              <a:ext uri="{FF2B5EF4-FFF2-40B4-BE49-F238E27FC236}">
                <a16:creationId xmlns:a16="http://schemas.microsoft.com/office/drawing/2014/main" id="{53F4CF14-4EFE-4A43-A140-4CC6C0D0D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73238"/>
            <a:ext cx="8137525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                </a:t>
            </a:r>
            <a:r>
              <a:rPr lang="pl-PL" altLang="pl-PL" sz="3600">
                <a:solidFill>
                  <a:srgbClr val="000000"/>
                </a:solidFill>
                <a:cs typeface="Arial" panose="020B0604020202020204" pitchFamily="34" charset="0"/>
              </a:rPr>
              <a:t>    THDi                  15%</a:t>
            </a: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pl-PL" altLang="pl-PL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>
                <a:solidFill>
                  <a:srgbClr val="000000"/>
                </a:solidFill>
                <a:cs typeface="Arial" panose="020B0604020202020204" pitchFamily="34" charset="0"/>
              </a:rPr>
              <a:t>                                                                 6,5%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623BCF3-2668-4807-9833-E15D1A722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71"/>
    </mc:Choice>
    <mc:Fallback>
      <p:transition spd="slow" advTm="8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pole tekstowe 2">
            <a:extLst>
              <a:ext uri="{FF2B5EF4-FFF2-40B4-BE49-F238E27FC236}">
                <a16:creationId xmlns:a16="http://schemas.microsoft.com/office/drawing/2014/main" id="{FE9527C5-45D1-486D-A7C2-5A4B2EF36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55299" name="Obiekt 6">
            <a:extLst>
              <a:ext uri="{FF2B5EF4-FFF2-40B4-BE49-F238E27FC236}">
                <a16:creationId xmlns:a16="http://schemas.microsoft.com/office/drawing/2014/main" id="{2E0DFA8F-CBD9-4B72-8346-E77C2893B4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407988"/>
          <a:ext cx="3986212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9" name="Równanie" r:id="rId5" imgW="2108200" imgH="533400" progId="Equation.3">
                  <p:embed/>
                </p:oleObj>
              </mc:Choice>
              <mc:Fallback>
                <p:oleObj name="Równanie" r:id="rId5" imgW="2108200" imgH="533400" progId="Equation.3">
                  <p:embed/>
                  <p:pic>
                    <p:nvPicPr>
                      <p:cNvPr id="55299" name="Obiekt 6">
                        <a:extLst>
                          <a:ext uri="{FF2B5EF4-FFF2-40B4-BE49-F238E27FC236}">
                            <a16:creationId xmlns:a16="http://schemas.microsoft.com/office/drawing/2014/main" id="{2E0DFA8F-CBD9-4B72-8346-E77C2893B4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07988"/>
                        <a:ext cx="3986212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3">
            <a:extLst>
              <a:ext uri="{FF2B5EF4-FFF2-40B4-BE49-F238E27FC236}">
                <a16:creationId xmlns:a16="http://schemas.microsoft.com/office/drawing/2014/main" id="{14740099-3F81-4B90-906F-E80FDC6F1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4405313"/>
            <a:ext cx="904557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gdzie:</a:t>
            </a:r>
          </a:p>
          <a:p>
            <a:pPr algn="just"/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pl-PL" altLang="pl-PL" sz="1200" b="0" baseline="-3000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- opłata za nadwyżkę energii biernej w złotych,</a:t>
            </a:r>
          </a:p>
          <a:p>
            <a:pPr algn="just"/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 - ustalona w taryfie krotność ceny C</a:t>
            </a:r>
            <a:r>
              <a:rPr lang="pl-PL" altLang="pl-PL" sz="1200" b="0" baseline="-3000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rk</a:t>
            </a:r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Dla odbiorców zasilanych z niskiego napięcia wynosi ona najczęściej 3, a dla odbiorców zasilanych średnim napięciem 1,</a:t>
            </a:r>
          </a:p>
          <a:p>
            <a:pPr algn="just"/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pl-PL" altLang="pl-PL" sz="1200" b="0" baseline="-3000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rk</a:t>
            </a:r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- średnia cena sprzedaży energii elektrycznej na rynku konkurencyjnym na dzień zatwierdzenia taryfy operatora,</a:t>
            </a:r>
          </a:p>
          <a:p>
            <a:pPr algn="just"/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tgφ</a:t>
            </a:r>
            <a:r>
              <a:rPr lang="pl-PL" altLang="pl-PL" sz="1200" b="0" baseline="-3000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- umowny współczynnik mocy (najczęściej 0,4),</a:t>
            </a:r>
          </a:p>
          <a:p>
            <a:pPr algn="just"/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tgφ - współczynnik mocy wynikający z pobranej energii biernej,</a:t>
            </a:r>
          </a:p>
          <a:p>
            <a:pPr algn="just"/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 - energia czynna pobrana całodobowo lub dla strefy czasowej w której jest prowadzona kontrola poboru energii biernej</a:t>
            </a:r>
          </a:p>
          <a:p>
            <a:pPr algn="just"/>
            <a:r>
              <a:rPr lang="pl-PL" altLang="pl-PL" sz="1200" b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B</a:t>
            </a:r>
            <a:r>
              <a:rPr lang="pl-PL" altLang="pl-PL" sz="1200" baseline="-3000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altLang="pl-PL" sz="120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- energia bierna pobrana całodobowo lub dla strefy czasowej </a:t>
            </a:r>
            <a:endParaRPr lang="pl-PL" altLang="pl-PL" sz="1200" b="0">
              <a:solidFill>
                <a:schemeClr val="tx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5301" name="Obiekt 11">
            <a:extLst>
              <a:ext uri="{FF2B5EF4-FFF2-40B4-BE49-F238E27FC236}">
                <a16:creationId xmlns:a16="http://schemas.microsoft.com/office/drawing/2014/main" id="{A8098572-BAD2-4839-A98F-9F2960B70D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100" y="1620838"/>
          <a:ext cx="4729163" cy="18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" name="Równanie" r:id="rId7" imgW="2501900" imgH="990600" progId="Equation.3">
                  <p:embed/>
                </p:oleObj>
              </mc:Choice>
              <mc:Fallback>
                <p:oleObj name="Równanie" r:id="rId7" imgW="2501900" imgH="990600" progId="Equation.3">
                  <p:embed/>
                  <p:pic>
                    <p:nvPicPr>
                      <p:cNvPr id="55301" name="Obiekt 11">
                        <a:extLst>
                          <a:ext uri="{FF2B5EF4-FFF2-40B4-BE49-F238E27FC236}">
                            <a16:creationId xmlns:a16="http://schemas.microsoft.com/office/drawing/2014/main" id="{A8098572-BAD2-4839-A98F-9F2960B70D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620838"/>
                        <a:ext cx="4729163" cy="187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2" name="Rectangle 7">
            <a:extLst>
              <a:ext uri="{FF2B5EF4-FFF2-40B4-BE49-F238E27FC236}">
                <a16:creationId xmlns:a16="http://schemas.microsoft.com/office/drawing/2014/main" id="{08530CCB-1028-45C1-81CE-7DAF0BD6E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55303" name="Rectangle 9">
            <a:extLst>
              <a:ext uri="{FF2B5EF4-FFF2-40B4-BE49-F238E27FC236}">
                <a16:creationId xmlns:a16="http://schemas.microsoft.com/office/drawing/2014/main" id="{95132921-83C5-4A07-9973-14DC66F1A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55304" name="Obiekt 15">
            <a:extLst>
              <a:ext uri="{FF2B5EF4-FFF2-40B4-BE49-F238E27FC236}">
                <a16:creationId xmlns:a16="http://schemas.microsoft.com/office/drawing/2014/main" id="{650F3CC4-15E4-4E75-A8D1-329EEF1CC9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413" y="3886200"/>
          <a:ext cx="2009775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1" name="Równanie" r:id="rId9" imgW="1016000" imgH="228600" progId="Equation.3">
                  <p:embed/>
                </p:oleObj>
              </mc:Choice>
              <mc:Fallback>
                <p:oleObj name="Równanie" r:id="rId9" imgW="1016000" imgH="228600" progId="Equation.3">
                  <p:embed/>
                  <p:pic>
                    <p:nvPicPr>
                      <p:cNvPr id="55304" name="Obiekt 15">
                        <a:extLst>
                          <a:ext uri="{FF2B5EF4-FFF2-40B4-BE49-F238E27FC236}">
                            <a16:creationId xmlns:a16="http://schemas.microsoft.com/office/drawing/2014/main" id="{650F3CC4-15E4-4E75-A8D1-329EEF1CC9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3" y="3886200"/>
                        <a:ext cx="2009775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5" name="Prostokąt 16">
            <a:extLst>
              <a:ext uri="{FF2B5EF4-FFF2-40B4-BE49-F238E27FC236}">
                <a16:creationId xmlns:a16="http://schemas.microsoft.com/office/drawing/2014/main" id="{6952700B-C507-45E1-9E50-612CBB951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" y="1620838"/>
            <a:ext cx="4572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400" dirty="0">
                <a:ea typeface="Times New Roman" panose="02020603050405020304" pitchFamily="18" charset="0"/>
                <a:cs typeface="Arial" panose="020B0604020202020204" pitchFamily="34" charset="0"/>
              </a:rPr>
              <a:t>szybkie zmiany </a:t>
            </a:r>
            <a:r>
              <a:rPr lang="pl-PL" altLang="pl-PL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tg</a:t>
            </a:r>
            <a:r>
              <a:rPr lang="pl-PL" altLang="pl-PL" sz="1400" dirty="0"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</a:p>
          <a:p>
            <a:pPr algn="just"/>
            <a:endParaRPr lang="pl-PL" altLang="pl-PL" dirty="0"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endParaRPr lang="pl-PL" altLang="pl-PL" dirty="0"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endParaRPr lang="pl-PL" altLang="pl-PL" sz="1600" dirty="0"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endParaRPr lang="pl-PL" altLang="pl-PL" sz="1600" dirty="0"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endParaRPr lang="pl-PL" altLang="pl-PL" sz="1600" dirty="0"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endParaRPr lang="pl-PL" altLang="pl-PL" sz="1600" dirty="0"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/>
            <a:r>
              <a:rPr lang="pl-PL" altLang="pl-PL" sz="1400" dirty="0"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energia bierna pojemnościowa</a:t>
            </a:r>
            <a:endParaRPr lang="pl-PL" altLang="pl-PL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5306" name="pole tekstowe 13">
            <a:extLst>
              <a:ext uri="{FF2B5EF4-FFF2-40B4-BE49-F238E27FC236}">
                <a16:creationId xmlns:a16="http://schemas.microsoft.com/office/drawing/2014/main" id="{1D1A6849-BC91-4DFD-A388-DD794663E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2700"/>
            <a:ext cx="7686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l-PL" altLang="pl-PL" sz="1400"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Opłaty – energia bierna </a:t>
            </a:r>
            <a:endParaRPr lang="pl-PL" altLang="pl-PL" sz="140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5307" name="Obraz 3" descr="Obraz zawierający mapa&#10;&#10;Opis wygenerowany automatycznie">
            <a:extLst>
              <a:ext uri="{FF2B5EF4-FFF2-40B4-BE49-F238E27FC236}">
                <a16:creationId xmlns:a16="http://schemas.microsoft.com/office/drawing/2014/main" id="{9DEB23B2-CCBE-4E00-B3F2-1E308FCE6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7938"/>
            <a:ext cx="4165600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FFE119A-7193-494E-8DBF-16DC2D59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36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FE6DA497-F672-4A22-90C1-3F428F4431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963"/>
    </mc:Choice>
    <mc:Fallback>
      <p:transition spd="slow" advTm="300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8AFE084A-BE6F-44C9-A1F7-46CCFB8A8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636838"/>
            <a:ext cx="4232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b="1" dirty="0"/>
              <a:t>DZIĘKUJĘ ZA   UWAGĘ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altLang="pl-PL" b="1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35C9801-5BD0-4D6E-BA2C-32C18403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5049-5C92-4C54-94A6-963D62221DBA}" type="slidenum">
              <a:rPr lang="pl-PL" altLang="pl-PL" smtClean="0"/>
              <a:pPr/>
              <a:t>37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3F61FB6-F591-4316-A059-C17241FB4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6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7"/>
    </mc:Choice>
    <mc:Fallback>
      <p:transition spd="slow" advTm="7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nalezione obrazy dla zapytania kompensacja mocy biernej">
            <a:extLst>
              <a:ext uri="{FF2B5EF4-FFF2-40B4-BE49-F238E27FC236}">
                <a16:creationId xmlns:a16="http://schemas.microsoft.com/office/drawing/2014/main" id="{C89CBCC0-8C35-4AAB-8F7F-88C806136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1638"/>
            <a:ext cx="7620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F0267B6-D79A-48AC-82F4-0C0AB035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4</a:t>
            </a:fld>
            <a:endParaRPr lang="pl-PL" altLang="pl-PL"/>
          </a:p>
        </p:txBody>
      </p:sp>
      <p:sp>
        <p:nvSpPr>
          <p:cNvPr id="8" name="Prostokąt 10">
            <a:extLst>
              <a:ext uri="{FF2B5EF4-FFF2-40B4-BE49-F238E27FC236}">
                <a16:creationId xmlns:a16="http://schemas.microsoft.com/office/drawing/2014/main" id="{9009877B-C304-4E4F-85C8-24BD5F7C3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6" y="217487"/>
            <a:ext cx="61718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0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Kompensacja mocy biernej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0F1F388F-37DA-4576-802C-D979E033C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93"/>
    </mc:Choice>
    <mc:Fallback>
      <p:transition spd="slow" advTm="6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nalezione obrazy dla zapytania kompensacja mocy biernej">
            <a:extLst>
              <a:ext uri="{FF2B5EF4-FFF2-40B4-BE49-F238E27FC236}">
                <a16:creationId xmlns:a16="http://schemas.microsoft.com/office/drawing/2014/main" id="{BF2E3CC1-BE47-4201-8656-ED7B847D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5232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9D8189D-FC0B-484D-B324-1A3739A9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5</a:t>
            </a:fld>
            <a:endParaRPr lang="pl-PL" altLang="pl-PL"/>
          </a:p>
        </p:txBody>
      </p:sp>
      <p:sp>
        <p:nvSpPr>
          <p:cNvPr id="8" name="Prostokąt 10">
            <a:extLst>
              <a:ext uri="{FF2B5EF4-FFF2-40B4-BE49-F238E27FC236}">
                <a16:creationId xmlns:a16="http://schemas.microsoft.com/office/drawing/2014/main" id="{C2E7FA08-8A20-4D28-B8B0-C6716E4E9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6" y="217487"/>
            <a:ext cx="61718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0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Kompensacja mocy biernej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449AB1E9-0B73-4852-9E49-C1D0A9904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62"/>
    </mc:Choice>
    <mc:Fallback>
      <p:transition spd="slow" advTm="6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energros.pl/images/kompensacja-mocy-biernej_schemat.png">
            <a:extLst>
              <a:ext uri="{FF2B5EF4-FFF2-40B4-BE49-F238E27FC236}">
                <a16:creationId xmlns:a16="http://schemas.microsoft.com/office/drawing/2014/main" id="{208FF377-ECAD-48FB-AB10-5CE43D2D4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173288"/>
            <a:ext cx="203041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http://www.elhand.pl/pub/Image/Poradnik_tech/Schematy/zastosowanie_dlawika_rdzeniowego_1.png">
            <a:extLst>
              <a:ext uri="{FF2B5EF4-FFF2-40B4-BE49-F238E27FC236}">
                <a16:creationId xmlns:a16="http://schemas.microsoft.com/office/drawing/2014/main" id="{74E729C8-DEDD-4618-93FE-639551FF4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525588"/>
            <a:ext cx="63452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www.elhand.pl/pub/Image/Poradnik_tech/Schematy/zastosowanie_dlawika_rdzeniowego_2.png">
            <a:extLst>
              <a:ext uri="{FF2B5EF4-FFF2-40B4-BE49-F238E27FC236}">
                <a16:creationId xmlns:a16="http://schemas.microsoft.com/office/drawing/2014/main" id="{F92598EA-BC76-4D17-9349-4B3357760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3889375"/>
            <a:ext cx="475615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http://www.elektryka.org/img/elektryka_produkty/big/p_50989_foto1.jpg">
            <a:extLst>
              <a:ext uri="{FF2B5EF4-FFF2-40B4-BE49-F238E27FC236}">
                <a16:creationId xmlns:a16="http://schemas.microsoft.com/office/drawing/2014/main" id="{934DBAAF-1FDE-475F-A12F-8AB25D170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490663"/>
            <a:ext cx="3967162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Prostokąt 7">
            <a:extLst>
              <a:ext uri="{FF2B5EF4-FFF2-40B4-BE49-F238E27FC236}">
                <a16:creationId xmlns:a16="http://schemas.microsoft.com/office/drawing/2014/main" id="{0B7B282A-EE30-49A1-A04F-5D9D8E3E5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162300"/>
            <a:ext cx="3449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tg</a:t>
            </a:r>
            <a:r>
              <a:rPr lang="pl-PL" altLang="pl-PL"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 &lt; 0 </a:t>
            </a:r>
            <a:r>
              <a:rPr lang="pl-PL" altLang="pl-PL"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NIE</a:t>
            </a:r>
          </a:p>
        </p:txBody>
      </p:sp>
      <p:pic>
        <p:nvPicPr>
          <p:cNvPr id="14343" name="Picture 2" descr="http://www.elektryka.org/img/elektryka_produkty/big/p_50989_foto1.jpg">
            <a:extLst>
              <a:ext uri="{FF2B5EF4-FFF2-40B4-BE49-F238E27FC236}">
                <a16:creationId xmlns:a16="http://schemas.microsoft.com/office/drawing/2014/main" id="{87172177-9337-4367-B63D-3D485114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4017963"/>
            <a:ext cx="39274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Prostokąt 9">
            <a:extLst>
              <a:ext uri="{FF2B5EF4-FFF2-40B4-BE49-F238E27FC236}">
                <a16:creationId xmlns:a16="http://schemas.microsoft.com/office/drawing/2014/main" id="{FCFBA355-0023-4501-9419-060307783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3213" y="5532438"/>
            <a:ext cx="3449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TAK</a:t>
            </a:r>
          </a:p>
        </p:txBody>
      </p:sp>
      <p:sp>
        <p:nvSpPr>
          <p:cNvPr id="14345" name="Prostokąt 10">
            <a:extLst>
              <a:ext uri="{FF2B5EF4-FFF2-40B4-BE49-F238E27FC236}">
                <a16:creationId xmlns:a16="http://schemas.microsoft.com/office/drawing/2014/main" id="{B7FED861-70F0-4603-A789-F25BDA81C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1527175"/>
            <a:ext cx="4900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OPRAWY, GRUPOWA , CENTRALNA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84477FD-0E8D-4B00-872C-B8392310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6</a:t>
            </a:fld>
            <a:endParaRPr lang="pl-PL" altLang="pl-PL"/>
          </a:p>
        </p:txBody>
      </p:sp>
      <p:sp>
        <p:nvSpPr>
          <p:cNvPr id="15" name="Prostokąt 10">
            <a:extLst>
              <a:ext uri="{FF2B5EF4-FFF2-40B4-BE49-F238E27FC236}">
                <a16:creationId xmlns:a16="http://schemas.microsoft.com/office/drawing/2014/main" id="{5BFF53C5-CF53-474B-B796-5C37495A5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6" y="217487"/>
            <a:ext cx="61718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0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Kompensacja mocy biernej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F445F938-1B2C-4C8C-A99E-27530C9C9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89"/>
    </mc:Choice>
    <mc:Fallback>
      <p:transition spd="slow" advTm="7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2">
            <a:extLst>
              <a:ext uri="{FF2B5EF4-FFF2-40B4-BE49-F238E27FC236}">
                <a16:creationId xmlns:a16="http://schemas.microsoft.com/office/drawing/2014/main" id="{8C363452-86FA-445D-A503-5867F4BE4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80137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31" descr="http://www.rosa.pl/resources/image/Baza_wiedzy/dioda_cree.1.jpg">
            <a:hlinkClick r:id="rId5"/>
            <a:extLst>
              <a:ext uri="{FF2B5EF4-FFF2-40B4-BE49-F238E27FC236}">
                <a16:creationId xmlns:a16="http://schemas.microsoft.com/office/drawing/2014/main" id="{998C95BC-F431-4AB4-A752-3093AC5E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2822575"/>
            <a:ext cx="151288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Prostokąt 10">
            <a:extLst>
              <a:ext uri="{FF2B5EF4-FFF2-40B4-BE49-F238E27FC236}">
                <a16:creationId xmlns:a16="http://schemas.microsoft.com/office/drawing/2014/main" id="{92EDA5C8-3C4A-4811-AFAB-1BD61EF88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742950"/>
            <a:ext cx="3160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Oprawa LED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D17B842-C598-4466-AA2F-599E55AAD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7</a:t>
            </a:fld>
            <a:endParaRPr lang="pl-PL" alt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CFBB6895-AD99-42C1-B085-2C07CD442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71"/>
    </mc:Choice>
    <mc:Fallback>
      <p:transition spd="slow" advTm="4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D17B842-C598-4466-AA2F-599E55AAD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8</a:t>
            </a:fld>
            <a:endParaRPr lang="pl-PL" altLang="pl-PL"/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10D3BD93-630C-4AA5-8EE4-C2984DD59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1" y="3833166"/>
            <a:ext cx="46736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3">
            <a:extLst>
              <a:ext uri="{FF2B5EF4-FFF2-40B4-BE49-F238E27FC236}">
                <a16:creationId xmlns:a16="http://schemas.microsoft.com/office/drawing/2014/main" id="{F811D64E-80BD-4035-834D-A68625D6B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1341438"/>
            <a:ext cx="40989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2">
            <a:extLst>
              <a:ext uri="{FF2B5EF4-FFF2-40B4-BE49-F238E27FC236}">
                <a16:creationId xmlns:a16="http://schemas.microsoft.com/office/drawing/2014/main" id="{8B7F08D7-20FB-4BA6-B256-55BDC444B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88"/>
            <a:ext cx="5216525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4">
            <a:extLst>
              <a:ext uri="{FF2B5EF4-FFF2-40B4-BE49-F238E27FC236}">
                <a16:creationId xmlns:a16="http://schemas.microsoft.com/office/drawing/2014/main" id="{DAE36091-6E6D-4ACD-AE81-F019B7524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841750"/>
            <a:ext cx="31178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6">
            <a:extLst>
              <a:ext uri="{FF2B5EF4-FFF2-40B4-BE49-F238E27FC236}">
                <a16:creationId xmlns:a16="http://schemas.microsoft.com/office/drawing/2014/main" id="{43D3B585-164C-4D93-9926-74CC65F50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5019675"/>
            <a:ext cx="17716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7">
            <a:extLst>
              <a:ext uri="{FF2B5EF4-FFF2-40B4-BE49-F238E27FC236}">
                <a16:creationId xmlns:a16="http://schemas.microsoft.com/office/drawing/2014/main" id="{4AD8C93A-4A92-47F9-A0A2-DFBD0D549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3859213"/>
            <a:ext cx="17526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0">
            <a:extLst>
              <a:ext uri="{FF2B5EF4-FFF2-40B4-BE49-F238E27FC236}">
                <a16:creationId xmlns:a16="http://schemas.microsoft.com/office/drawing/2014/main" id="{DF5DEE5D-98D1-4464-AD0F-A822F6338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63" y="175914"/>
            <a:ext cx="4059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400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Zasilacze do LED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3A6CB2C4-80E6-4A30-9FEC-5D9FA976F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40"/>
    </mc:Choice>
    <mc:Fallback>
      <p:transition spd="slow" advTm="5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D17B842-C598-4466-AA2F-599E55AAD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B0B2F-09E3-4E45-BE82-29F9498C4F9C}" type="slidenum">
              <a:rPr lang="pl-PL" altLang="pl-PL" smtClean="0"/>
              <a:pPr/>
              <a:t>9</a:t>
            </a:fld>
            <a:endParaRPr lang="pl-PL" altLang="pl-PL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4C15FF6-39AA-445F-A2D5-036C3E257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981075"/>
            <a:ext cx="7451725" cy="19050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 eaLnBrk="1" hangingPunct="1"/>
            <a:r>
              <a:rPr lang="pl-PL" altLang="pl-PL" sz="3200" kern="0"/>
              <a:t>Podstawowe elementy elektryczne</a:t>
            </a: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CD5BA6E8-3664-4E83-8F79-76AFC9B9E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7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5"/>
    </mc:Choice>
    <mc:Fallback>
      <p:transition spd="slow" advTm="1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|2.8|24.4|3.3"/>
</p:tagLst>
</file>

<file path=ppt/theme/theme1.xml><?xml version="1.0" encoding="utf-8"?>
<a:theme xmlns:a="http://schemas.openxmlformats.org/drawingml/2006/main" name="Teksturowany">
  <a:themeElements>
    <a:clrScheme name="Teksturowany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ksturowany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ksturowany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ksturowany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ksturowany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1111</TotalTime>
  <Words>917</Words>
  <Application>Microsoft Office PowerPoint</Application>
  <PresentationFormat>Pokaz na ekranie (4:3)</PresentationFormat>
  <Paragraphs>267</Paragraphs>
  <Slides>37</Slides>
  <Notes>4</Notes>
  <HiddenSlides>0</HiddenSlides>
  <MMClips>37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7" baseType="lpstr">
      <vt:lpstr>Arial</vt:lpstr>
      <vt:lpstr>Arial Narrow</vt:lpstr>
      <vt:lpstr>Calibri</vt:lpstr>
      <vt:lpstr>French Script MT</vt:lpstr>
      <vt:lpstr>Symbol</vt:lpstr>
      <vt:lpstr>Tahoma</vt:lpstr>
      <vt:lpstr>Times New Roman</vt:lpstr>
      <vt:lpstr>Wingdings</vt:lpstr>
      <vt:lpstr>Teksturowany</vt:lpstr>
      <vt:lpstr>Równanie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Wymagania oświetleniowe dla dróg wg PN-EN 13201</dc:title>
  <dc:creator>pc</dc:creator>
  <cp:lastModifiedBy>MAREK KURKOWSKI</cp:lastModifiedBy>
  <cp:revision>45</cp:revision>
  <dcterms:created xsi:type="dcterms:W3CDTF">2008-11-01T15:33:43Z</dcterms:created>
  <dcterms:modified xsi:type="dcterms:W3CDTF">2021-12-07T08:37:56Z</dcterms:modified>
</cp:coreProperties>
</file>